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8" r:id="rId3"/>
    <p:sldId id="269" r:id="rId4"/>
    <p:sldId id="270" r:id="rId5"/>
    <p:sldId id="271" r:id="rId6"/>
    <p:sldId id="272" r:id="rId7"/>
    <p:sldId id="273" r:id="rId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0A8"/>
    <a:srgbClr val="92D050"/>
    <a:srgbClr val="EF3078"/>
    <a:srgbClr val="03A1A4"/>
    <a:srgbClr val="5C7171"/>
    <a:srgbClr val="FEC631"/>
    <a:srgbClr val="FFC730"/>
    <a:srgbClr val="5D7373"/>
    <a:srgbClr val="A6A6A6"/>
    <a:srgbClr val="D8D7D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98" autoAdjust="0"/>
    <p:restoredTop sz="94660"/>
  </p:normalViewPr>
  <p:slideViewPr>
    <p:cSldViewPr snapToGrid="0">
      <p:cViewPr varScale="1">
        <p:scale>
          <a:sx n="60" d="100"/>
          <a:sy n="60" d="100"/>
        </p:scale>
        <p:origin x="52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3FDFAF59-80FD-42F8-B77B-6179688B7234}" type="datetimeFigureOut">
              <a:rPr lang="de-DE" smtClean="0"/>
              <a:t>01.07.19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A4489FD0-501B-4C6F-9CB2-8996B7BF4EFE}" type="slidenum">
              <a:rPr lang="de-DE" smtClean="0"/>
              <a:t>‹#›</a:t>
            </a:fld>
            <a:endParaRPr lang="de-DE"/>
          </a:p>
        </p:txBody>
      </p:sp>
    </p:spTree>
    <p:extLst>
      <p:ext uri="{BB962C8B-B14F-4D97-AF65-F5344CB8AC3E}">
        <p14:creationId xmlns:p14="http://schemas.microsoft.com/office/powerpoint/2010/main" val="460364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3FDFAF59-80FD-42F8-B77B-6179688B7234}" type="datetimeFigureOut">
              <a:rPr lang="de-DE" smtClean="0"/>
              <a:t>01.07.19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A4489FD0-501B-4C6F-9CB2-8996B7BF4EFE}" type="slidenum">
              <a:rPr lang="de-DE" smtClean="0"/>
              <a:t>‹#›</a:t>
            </a:fld>
            <a:endParaRPr lang="de-DE"/>
          </a:p>
        </p:txBody>
      </p:sp>
    </p:spTree>
    <p:extLst>
      <p:ext uri="{BB962C8B-B14F-4D97-AF65-F5344CB8AC3E}">
        <p14:creationId xmlns:p14="http://schemas.microsoft.com/office/powerpoint/2010/main" val="874677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3FDFAF59-80FD-42F8-B77B-6179688B7234}" type="datetimeFigureOut">
              <a:rPr lang="de-DE" smtClean="0"/>
              <a:t>01.07.19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A4489FD0-501B-4C6F-9CB2-8996B7BF4EFE}" type="slidenum">
              <a:rPr lang="de-DE" smtClean="0"/>
              <a:t>‹#›</a:t>
            </a:fld>
            <a:endParaRPr lang="de-DE"/>
          </a:p>
        </p:txBody>
      </p:sp>
    </p:spTree>
    <p:extLst>
      <p:ext uri="{BB962C8B-B14F-4D97-AF65-F5344CB8AC3E}">
        <p14:creationId xmlns:p14="http://schemas.microsoft.com/office/powerpoint/2010/main" val="3625361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3FDFAF59-80FD-42F8-B77B-6179688B7234}" type="datetimeFigureOut">
              <a:rPr lang="de-DE" smtClean="0"/>
              <a:t>01.07.19</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A4489FD0-501B-4C6F-9CB2-8996B7BF4EFE}" type="slidenum">
              <a:rPr lang="de-DE" smtClean="0"/>
              <a:t>‹#›</a:t>
            </a:fld>
            <a:endParaRPr lang="de-DE"/>
          </a:p>
        </p:txBody>
      </p:sp>
    </p:spTree>
    <p:extLst>
      <p:ext uri="{BB962C8B-B14F-4D97-AF65-F5344CB8AC3E}">
        <p14:creationId xmlns:p14="http://schemas.microsoft.com/office/powerpoint/2010/main" val="3794036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3FDFAF59-80FD-42F8-B77B-6179688B7234}" type="datetimeFigureOut">
              <a:rPr lang="de-DE" smtClean="0"/>
              <a:t>01.07.19</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A4489FD0-501B-4C6F-9CB2-8996B7BF4EFE}" type="slidenum">
              <a:rPr lang="de-DE" smtClean="0"/>
              <a:t>‹#›</a:t>
            </a:fld>
            <a:endParaRPr lang="de-DE"/>
          </a:p>
        </p:txBody>
      </p:sp>
    </p:spTree>
    <p:extLst>
      <p:ext uri="{BB962C8B-B14F-4D97-AF65-F5344CB8AC3E}">
        <p14:creationId xmlns:p14="http://schemas.microsoft.com/office/powerpoint/2010/main" val="3413770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3FDFAF59-80FD-42F8-B77B-6179688B7234}" type="datetimeFigureOut">
              <a:rPr lang="de-DE" smtClean="0"/>
              <a:t>01.07.19</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A4489FD0-501B-4C6F-9CB2-8996B7BF4EFE}" type="slidenum">
              <a:rPr lang="de-DE" smtClean="0"/>
              <a:t>‹#›</a:t>
            </a:fld>
            <a:endParaRPr lang="de-DE"/>
          </a:p>
        </p:txBody>
      </p:sp>
    </p:spTree>
    <p:extLst>
      <p:ext uri="{BB962C8B-B14F-4D97-AF65-F5344CB8AC3E}">
        <p14:creationId xmlns:p14="http://schemas.microsoft.com/office/powerpoint/2010/main" val="2440331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3FDFAF59-80FD-42F8-B77B-6179688B7234}" type="datetimeFigureOut">
              <a:rPr lang="de-DE" smtClean="0"/>
              <a:t>01.07.19</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A4489FD0-501B-4C6F-9CB2-8996B7BF4EFE}" type="slidenum">
              <a:rPr lang="de-DE" smtClean="0"/>
              <a:t>‹#›</a:t>
            </a:fld>
            <a:endParaRPr lang="de-DE"/>
          </a:p>
        </p:txBody>
      </p:sp>
    </p:spTree>
    <p:extLst>
      <p:ext uri="{BB962C8B-B14F-4D97-AF65-F5344CB8AC3E}">
        <p14:creationId xmlns:p14="http://schemas.microsoft.com/office/powerpoint/2010/main" val="3061956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3FDFAF59-80FD-42F8-B77B-6179688B7234}" type="datetimeFigureOut">
              <a:rPr lang="de-DE" smtClean="0"/>
              <a:t>01.07.19</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A4489FD0-501B-4C6F-9CB2-8996B7BF4EFE}" type="slidenum">
              <a:rPr lang="de-DE" smtClean="0"/>
              <a:t>‹#›</a:t>
            </a:fld>
            <a:endParaRPr lang="de-DE"/>
          </a:p>
        </p:txBody>
      </p:sp>
    </p:spTree>
    <p:extLst>
      <p:ext uri="{BB962C8B-B14F-4D97-AF65-F5344CB8AC3E}">
        <p14:creationId xmlns:p14="http://schemas.microsoft.com/office/powerpoint/2010/main" val="3616004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3FDFAF59-80FD-42F8-B77B-6179688B7234}" type="datetimeFigureOut">
              <a:rPr lang="de-DE" smtClean="0"/>
              <a:t>01.07.19</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A4489FD0-501B-4C6F-9CB2-8996B7BF4EFE}" type="slidenum">
              <a:rPr lang="de-DE" smtClean="0"/>
              <a:t>‹#›</a:t>
            </a:fld>
            <a:endParaRPr lang="de-DE"/>
          </a:p>
        </p:txBody>
      </p:sp>
    </p:spTree>
    <p:extLst>
      <p:ext uri="{BB962C8B-B14F-4D97-AF65-F5344CB8AC3E}">
        <p14:creationId xmlns:p14="http://schemas.microsoft.com/office/powerpoint/2010/main" val="1126898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3FDFAF59-80FD-42F8-B77B-6179688B7234}" type="datetimeFigureOut">
              <a:rPr lang="de-DE" smtClean="0"/>
              <a:t>01.07.19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A4489FD0-501B-4C6F-9CB2-8996B7BF4EFE}" type="slidenum">
              <a:rPr lang="de-DE" smtClean="0"/>
              <a:t>‹#›</a:t>
            </a:fld>
            <a:endParaRPr lang="de-DE"/>
          </a:p>
        </p:txBody>
      </p:sp>
    </p:spTree>
    <p:extLst>
      <p:ext uri="{BB962C8B-B14F-4D97-AF65-F5344CB8AC3E}">
        <p14:creationId xmlns:p14="http://schemas.microsoft.com/office/powerpoint/2010/main" val="2646635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3FDFAF59-80FD-42F8-B77B-6179688B7234}" type="datetimeFigureOut">
              <a:rPr lang="de-DE" smtClean="0"/>
              <a:t>01.07.19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A4489FD0-501B-4C6F-9CB2-8996B7BF4EFE}" type="slidenum">
              <a:rPr lang="de-DE" smtClean="0"/>
              <a:t>‹#›</a:t>
            </a:fld>
            <a:endParaRPr lang="de-DE"/>
          </a:p>
        </p:txBody>
      </p:sp>
    </p:spTree>
    <p:extLst>
      <p:ext uri="{BB962C8B-B14F-4D97-AF65-F5344CB8AC3E}">
        <p14:creationId xmlns:p14="http://schemas.microsoft.com/office/powerpoint/2010/main" val="294711144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0EEF0"/>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DFAF59-80FD-42F8-B77B-6179688B7234}" type="datetimeFigureOut">
              <a:rPr lang="de-DE" smtClean="0"/>
              <a:t>01.07.19</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489FD0-501B-4C6F-9CB2-8996B7BF4EFE}" type="slidenum">
              <a:rPr lang="de-DE" smtClean="0"/>
              <a:t>‹#›</a:t>
            </a:fld>
            <a:endParaRPr lang="de-DE"/>
          </a:p>
        </p:txBody>
      </p:sp>
    </p:spTree>
    <p:extLst>
      <p:ext uri="{BB962C8B-B14F-4D97-AF65-F5344CB8AC3E}">
        <p14:creationId xmlns:p14="http://schemas.microsoft.com/office/powerpoint/2010/main" val="37318752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jpeg"/><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Box 49">
            <a:extLst>
              <a:ext uri="{FF2B5EF4-FFF2-40B4-BE49-F238E27FC236}">
                <a16:creationId xmlns:a16="http://schemas.microsoft.com/office/drawing/2014/main" xmlns="" id="{9EB0FD16-689C-476C-8309-C7173C257513}"/>
              </a:ext>
            </a:extLst>
          </p:cNvPr>
          <p:cNvSpPr txBox="1"/>
          <p:nvPr/>
        </p:nvSpPr>
        <p:spPr>
          <a:xfrm>
            <a:off x="3942996" y="1338291"/>
            <a:ext cx="7278915" cy="1169551"/>
          </a:xfrm>
          <a:prstGeom prst="rect">
            <a:avLst/>
          </a:prstGeom>
          <a:noFill/>
        </p:spPr>
        <p:txBody>
          <a:bodyPr wrap="square" rtlCol="0">
            <a:spAutoFit/>
          </a:bodyPr>
          <a:lstStyle/>
          <a:p>
            <a:pPr algn="ctr"/>
            <a:r>
              <a:rPr lang="en-US" sz="7000" dirty="0">
                <a:solidFill>
                  <a:srgbClr val="FF5969"/>
                </a:solidFill>
                <a:latin typeface="Tw Cen MT" panose="020B0602020104020603" pitchFamily="34" charset="0"/>
              </a:rPr>
              <a:t>Bridging Humanities</a:t>
            </a:r>
          </a:p>
        </p:txBody>
      </p:sp>
      <p:grpSp>
        <p:nvGrpSpPr>
          <p:cNvPr id="51" name="Group 50">
            <a:extLst>
              <a:ext uri="{FF2B5EF4-FFF2-40B4-BE49-F238E27FC236}">
                <a16:creationId xmlns:a16="http://schemas.microsoft.com/office/drawing/2014/main" xmlns="" id="{312CB825-EAFB-4901-8C7E-D5477E0D31C8}"/>
              </a:ext>
            </a:extLst>
          </p:cNvPr>
          <p:cNvGrpSpPr/>
          <p:nvPr/>
        </p:nvGrpSpPr>
        <p:grpSpPr>
          <a:xfrm>
            <a:off x="5556262" y="4639716"/>
            <a:ext cx="4140553" cy="451824"/>
            <a:chOff x="4679586" y="878988"/>
            <a:chExt cx="1745757" cy="190500"/>
          </a:xfrm>
        </p:grpSpPr>
        <p:sp>
          <p:nvSpPr>
            <p:cNvPr id="52" name="Oval 51">
              <a:extLst>
                <a:ext uri="{FF2B5EF4-FFF2-40B4-BE49-F238E27FC236}">
                  <a16:creationId xmlns:a16="http://schemas.microsoft.com/office/drawing/2014/main" xmlns="" id="{A88C5CD2-8D88-4E1A-968C-C3E256B4316C}"/>
                </a:ext>
              </a:extLst>
            </p:cNvPr>
            <p:cNvSpPr/>
            <p:nvPr/>
          </p:nvSpPr>
          <p:spPr>
            <a:xfrm>
              <a:off x="4679586" y="878988"/>
              <a:ext cx="190500" cy="190500"/>
            </a:xfrm>
            <a:prstGeom prst="ellipse">
              <a:avLst/>
            </a:prstGeom>
            <a:solidFill>
              <a:srgbClr val="FF59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xmlns="" id="{39CA212B-3524-454E-9129-17FD0E8983F0}"/>
                </a:ext>
              </a:extLst>
            </p:cNvPr>
            <p:cNvSpPr/>
            <p:nvPr/>
          </p:nvSpPr>
          <p:spPr>
            <a:xfrm>
              <a:off x="4990736" y="878988"/>
              <a:ext cx="190500" cy="190500"/>
            </a:xfrm>
            <a:prstGeom prst="ellipse">
              <a:avLst/>
            </a:prstGeom>
            <a:solidFill>
              <a:srgbClr val="52C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xmlns="" id="{6487D07D-4424-43AA-9CF5-4A04A38B6C2D}"/>
                </a:ext>
              </a:extLst>
            </p:cNvPr>
            <p:cNvSpPr/>
            <p:nvPr/>
          </p:nvSpPr>
          <p:spPr>
            <a:xfrm>
              <a:off x="5301522" y="878988"/>
              <a:ext cx="190500" cy="190500"/>
            </a:xfrm>
            <a:prstGeom prst="ellipse">
              <a:avLst/>
            </a:prstGeom>
            <a:solidFill>
              <a:srgbClr val="FEC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54">
              <a:extLst>
                <a:ext uri="{FF2B5EF4-FFF2-40B4-BE49-F238E27FC236}">
                  <a16:creationId xmlns:a16="http://schemas.microsoft.com/office/drawing/2014/main" xmlns="" id="{51E021E3-C26E-4AB9-81EB-239E3D1BBAB2}"/>
                </a:ext>
              </a:extLst>
            </p:cNvPr>
            <p:cNvSpPr/>
            <p:nvPr/>
          </p:nvSpPr>
          <p:spPr>
            <a:xfrm>
              <a:off x="5612308" y="878988"/>
              <a:ext cx="190500" cy="190500"/>
            </a:xfrm>
            <a:prstGeom prst="ellipse">
              <a:avLst/>
            </a:prstGeom>
            <a:solidFill>
              <a:srgbClr val="5D7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xmlns="" id="{85AD4D6E-2D38-486B-8F61-738D1E4773C2}"/>
                </a:ext>
              </a:extLst>
            </p:cNvPr>
            <p:cNvSpPr/>
            <p:nvPr/>
          </p:nvSpPr>
          <p:spPr>
            <a:xfrm>
              <a:off x="5923575" y="878988"/>
              <a:ext cx="190500" cy="1905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xmlns="" id="{D88F111D-10A0-4CCB-B20B-B33508AA6193}"/>
                </a:ext>
              </a:extLst>
            </p:cNvPr>
            <p:cNvSpPr/>
            <p:nvPr/>
          </p:nvSpPr>
          <p:spPr>
            <a:xfrm>
              <a:off x="6234843" y="878988"/>
              <a:ext cx="190500" cy="190500"/>
            </a:xfrm>
            <a:prstGeom prst="ellipse">
              <a:avLst/>
            </a:prstGeom>
            <a:solidFill>
              <a:srgbClr val="00A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TextBox 56">
            <a:extLst>
              <a:ext uri="{FF2B5EF4-FFF2-40B4-BE49-F238E27FC236}">
                <a16:creationId xmlns:a16="http://schemas.microsoft.com/office/drawing/2014/main" xmlns="" id="{4F202974-31A3-4642-B671-F0DBBB7B4663}"/>
              </a:ext>
            </a:extLst>
          </p:cNvPr>
          <p:cNvSpPr txBox="1"/>
          <p:nvPr/>
        </p:nvSpPr>
        <p:spPr>
          <a:xfrm>
            <a:off x="3987082" y="2404806"/>
            <a:ext cx="7278915" cy="1184940"/>
          </a:xfrm>
          <a:prstGeom prst="rect">
            <a:avLst/>
          </a:prstGeom>
          <a:noFill/>
        </p:spPr>
        <p:txBody>
          <a:bodyPr wrap="square" rtlCol="0">
            <a:spAutoFit/>
          </a:bodyPr>
          <a:lstStyle/>
          <a:p>
            <a:pPr algn="ctr"/>
            <a:r>
              <a:rPr lang="en-US" sz="4100" dirty="0">
                <a:solidFill>
                  <a:srgbClr val="52CBBE"/>
                </a:solidFill>
                <a:latin typeface="Tw Cen MT" panose="020B0602020104020603" pitchFamily="34" charset="0"/>
              </a:rPr>
              <a:t>Towards a special issue</a:t>
            </a:r>
          </a:p>
          <a:p>
            <a:pPr algn="ctr"/>
            <a:r>
              <a:rPr lang="en-US" sz="3000" dirty="0">
                <a:solidFill>
                  <a:srgbClr val="00A0A8"/>
                </a:solidFill>
                <a:latin typeface="Tw Cen MT" panose="020B0602020104020603" pitchFamily="34" charset="0"/>
              </a:rPr>
              <a:t>Digital Humanities – The perspective of Africa</a:t>
            </a:r>
            <a:endParaRPr lang="en-US" sz="3000" dirty="0">
              <a:solidFill>
                <a:srgbClr val="52CBBE"/>
              </a:solidFill>
              <a:latin typeface="Tw Cen MT" panose="020B0602020104020603" pitchFamily="34" charset="0"/>
            </a:endParaRPr>
          </a:p>
        </p:txBody>
      </p:sp>
      <p:sp>
        <p:nvSpPr>
          <p:cNvPr id="58" name="TextBox 57">
            <a:extLst>
              <a:ext uri="{FF2B5EF4-FFF2-40B4-BE49-F238E27FC236}">
                <a16:creationId xmlns:a16="http://schemas.microsoft.com/office/drawing/2014/main" xmlns="" id="{79BCE1F0-A71E-4D4B-BE6A-A381604C28D2}"/>
              </a:ext>
            </a:extLst>
          </p:cNvPr>
          <p:cNvSpPr txBox="1"/>
          <p:nvPr/>
        </p:nvSpPr>
        <p:spPr>
          <a:xfrm>
            <a:off x="3987082" y="3759023"/>
            <a:ext cx="7278915" cy="523220"/>
          </a:xfrm>
          <a:prstGeom prst="rect">
            <a:avLst/>
          </a:prstGeom>
          <a:noFill/>
        </p:spPr>
        <p:txBody>
          <a:bodyPr wrap="square" rtlCol="0">
            <a:spAutoFit/>
          </a:bodyPr>
          <a:lstStyle/>
          <a:p>
            <a:pPr algn="ctr"/>
            <a:r>
              <a:rPr lang="en-US" sz="2800" dirty="0" err="1">
                <a:solidFill>
                  <a:srgbClr val="5D7373"/>
                </a:solidFill>
                <a:latin typeface="Tw Cen MT" panose="020B0602020104020603" pitchFamily="34" charset="0"/>
              </a:rPr>
              <a:t>Mirjam</a:t>
            </a:r>
            <a:r>
              <a:rPr lang="en-US" sz="2800" dirty="0">
                <a:solidFill>
                  <a:srgbClr val="5D7373"/>
                </a:solidFill>
                <a:latin typeface="Tw Cen MT" panose="020B0602020104020603" pitchFamily="34" charset="0"/>
              </a:rPr>
              <a:t> de </a:t>
            </a:r>
            <a:r>
              <a:rPr lang="en-US" sz="2800" dirty="0" err="1">
                <a:solidFill>
                  <a:srgbClr val="5D7373"/>
                </a:solidFill>
                <a:latin typeface="Tw Cen MT" panose="020B0602020104020603" pitchFamily="34" charset="0"/>
              </a:rPr>
              <a:t>Bruijn</a:t>
            </a:r>
            <a:r>
              <a:rPr lang="en-US" sz="2800" dirty="0">
                <a:solidFill>
                  <a:srgbClr val="5D7373"/>
                </a:solidFill>
                <a:latin typeface="Tw Cen MT" panose="020B0602020104020603" pitchFamily="34" charset="0"/>
              </a:rPr>
              <a:t>, Kim de Vries &amp; </a:t>
            </a:r>
            <a:r>
              <a:rPr lang="en-US" sz="2800" dirty="0" err="1">
                <a:solidFill>
                  <a:srgbClr val="5D7373"/>
                </a:solidFill>
                <a:latin typeface="Tw Cen MT" panose="020B0602020104020603" pitchFamily="34" charset="0"/>
              </a:rPr>
              <a:t>Sjoerd</a:t>
            </a:r>
            <a:r>
              <a:rPr lang="en-US" sz="2800" dirty="0">
                <a:solidFill>
                  <a:srgbClr val="5D7373"/>
                </a:solidFill>
                <a:latin typeface="Tw Cen MT" panose="020B0602020104020603" pitchFamily="34" charset="0"/>
              </a:rPr>
              <a:t> </a:t>
            </a:r>
            <a:r>
              <a:rPr lang="en-US" sz="2800" dirty="0" err="1">
                <a:solidFill>
                  <a:srgbClr val="5D7373"/>
                </a:solidFill>
                <a:latin typeface="Tw Cen MT" panose="020B0602020104020603" pitchFamily="34" charset="0"/>
              </a:rPr>
              <a:t>Sijsma</a:t>
            </a:r>
            <a:endParaRPr lang="en-US" sz="2800" dirty="0">
              <a:solidFill>
                <a:srgbClr val="5D7373"/>
              </a:solidFill>
              <a:latin typeface="Tw Cen MT" panose="020B0602020104020603" pitchFamily="34" charset="0"/>
            </a:endParaRPr>
          </a:p>
        </p:txBody>
      </p:sp>
      <p:grpSp>
        <p:nvGrpSpPr>
          <p:cNvPr id="19" name="Group 18">
            <a:extLst>
              <a:ext uri="{FF2B5EF4-FFF2-40B4-BE49-F238E27FC236}">
                <a16:creationId xmlns:a16="http://schemas.microsoft.com/office/drawing/2014/main" xmlns="" id="{C8A16B82-6A3C-46F5-8D32-072FDF89864A}"/>
              </a:ext>
            </a:extLst>
          </p:cNvPr>
          <p:cNvGrpSpPr/>
          <p:nvPr/>
        </p:nvGrpSpPr>
        <p:grpSpPr>
          <a:xfrm>
            <a:off x="-9302800" y="0"/>
            <a:ext cx="12482920" cy="6858000"/>
            <a:chOff x="-290920" y="0"/>
            <a:chExt cx="12482920" cy="6858000"/>
          </a:xfrm>
        </p:grpSpPr>
        <p:sp>
          <p:nvSpPr>
            <p:cNvPr id="20" name="Rectangle 19">
              <a:extLst>
                <a:ext uri="{FF2B5EF4-FFF2-40B4-BE49-F238E27FC236}">
                  <a16:creationId xmlns:a16="http://schemas.microsoft.com/office/drawing/2014/main" xmlns="" id="{2F391CEE-E392-4A9D-BD11-6954B994FB42}"/>
                </a:ext>
              </a:extLst>
            </p:cNvPr>
            <p:cNvSpPr/>
            <p:nvPr/>
          </p:nvSpPr>
          <p:spPr>
            <a:xfrm>
              <a:off x="-290920"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xmlns="" id="{7AC43ACA-5000-40E2-80D3-19833F9F1A3F}"/>
                </a:ext>
              </a:extLst>
            </p:cNvPr>
            <p:cNvSpPr/>
            <p:nvPr/>
          </p:nvSpPr>
          <p:spPr>
            <a:xfrm>
              <a:off x="11023600" y="2337441"/>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FF59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xmlns="" id="{BE022673-C77C-4E8F-AF41-8B283703E87E}"/>
                </a:ext>
              </a:extLst>
            </p:cNvPr>
            <p:cNvSpPr txBox="1"/>
            <p:nvPr/>
          </p:nvSpPr>
          <p:spPr>
            <a:xfrm rot="16200000">
              <a:off x="10872792" y="3194734"/>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about</a:t>
              </a:r>
            </a:p>
          </p:txBody>
        </p:sp>
        <p:pic>
          <p:nvPicPr>
            <p:cNvPr id="23" name="Picture 22">
              <a:extLst>
                <a:ext uri="{FF2B5EF4-FFF2-40B4-BE49-F238E27FC236}">
                  <a16:creationId xmlns:a16="http://schemas.microsoft.com/office/drawing/2014/main" xmlns="" id="{E8AD023B-AE8D-405F-90E6-27B0D47079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1129999" y="3247473"/>
              <a:ext cx="530600" cy="530600"/>
            </a:xfrm>
            <a:prstGeom prst="rect">
              <a:avLst/>
            </a:prstGeom>
          </p:spPr>
        </p:pic>
      </p:grpSp>
      <p:grpSp>
        <p:nvGrpSpPr>
          <p:cNvPr id="24" name="Group 23">
            <a:extLst>
              <a:ext uri="{FF2B5EF4-FFF2-40B4-BE49-F238E27FC236}">
                <a16:creationId xmlns:a16="http://schemas.microsoft.com/office/drawing/2014/main" xmlns="" id="{69A27401-3327-4871-86AC-B461CA62C3AC}"/>
              </a:ext>
            </a:extLst>
          </p:cNvPr>
          <p:cNvGrpSpPr/>
          <p:nvPr/>
        </p:nvGrpSpPr>
        <p:grpSpPr>
          <a:xfrm>
            <a:off x="-8798784" y="0"/>
            <a:ext cx="11447503" cy="6858000"/>
            <a:chOff x="213096" y="0"/>
            <a:chExt cx="11447503" cy="6858000"/>
          </a:xfrm>
        </p:grpSpPr>
        <p:sp>
          <p:nvSpPr>
            <p:cNvPr id="25" name="Rectangle 24">
              <a:extLst>
                <a:ext uri="{FF2B5EF4-FFF2-40B4-BE49-F238E27FC236}">
                  <a16:creationId xmlns:a16="http://schemas.microsoft.com/office/drawing/2014/main" xmlns="" id="{706C029B-A799-4206-A656-A006D8F83990}"/>
                </a:ext>
              </a:extLst>
            </p:cNvPr>
            <p:cNvSpPr/>
            <p:nvPr/>
          </p:nvSpPr>
          <p:spPr>
            <a:xfrm>
              <a:off x="213096" y="0"/>
              <a:ext cx="11447501"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Shape 25">
              <a:extLst>
                <a:ext uri="{FF2B5EF4-FFF2-40B4-BE49-F238E27FC236}">
                  <a16:creationId xmlns:a16="http://schemas.microsoft.com/office/drawing/2014/main" xmlns="" id="{63328131-EC42-4D6D-A247-91FD3D23E58C}"/>
                </a:ext>
              </a:extLst>
            </p:cNvPr>
            <p:cNvSpPr/>
            <p:nvPr/>
          </p:nvSpPr>
          <p:spPr>
            <a:xfrm>
              <a:off x="10492197" y="2337441"/>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52CD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a:extLst>
                <a:ext uri="{FF2B5EF4-FFF2-40B4-BE49-F238E27FC236}">
                  <a16:creationId xmlns:a16="http://schemas.microsoft.com/office/drawing/2014/main" xmlns="" id="{3A728384-87ED-4E87-8F78-97EB653FDC67}"/>
                </a:ext>
              </a:extLst>
            </p:cNvPr>
            <p:cNvSpPr txBox="1"/>
            <p:nvPr/>
          </p:nvSpPr>
          <p:spPr>
            <a:xfrm rot="16200000">
              <a:off x="10341391" y="3105834"/>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history</a:t>
              </a:r>
            </a:p>
          </p:txBody>
        </p:sp>
        <p:pic>
          <p:nvPicPr>
            <p:cNvPr id="28" name="Picture 27">
              <a:extLst>
                <a:ext uri="{FF2B5EF4-FFF2-40B4-BE49-F238E27FC236}">
                  <a16:creationId xmlns:a16="http://schemas.microsoft.com/office/drawing/2014/main" xmlns="" id="{2B44F548-697F-412D-9B99-861C272463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0600933" y="3247473"/>
              <a:ext cx="530600" cy="530600"/>
            </a:xfrm>
            <a:prstGeom prst="rect">
              <a:avLst/>
            </a:prstGeom>
          </p:spPr>
        </p:pic>
      </p:grpSp>
      <p:grpSp>
        <p:nvGrpSpPr>
          <p:cNvPr id="29" name="Group 28">
            <a:extLst>
              <a:ext uri="{FF2B5EF4-FFF2-40B4-BE49-F238E27FC236}">
                <a16:creationId xmlns:a16="http://schemas.microsoft.com/office/drawing/2014/main" xmlns="" id="{C0099890-786A-4F87-960D-5DADE5168909}"/>
              </a:ext>
            </a:extLst>
          </p:cNvPr>
          <p:cNvGrpSpPr/>
          <p:nvPr/>
        </p:nvGrpSpPr>
        <p:grpSpPr>
          <a:xfrm>
            <a:off x="-7847639" y="0"/>
            <a:ext cx="9961092" cy="6858000"/>
            <a:chOff x="491575" y="0"/>
            <a:chExt cx="9961092" cy="6858000"/>
          </a:xfrm>
        </p:grpSpPr>
        <p:sp>
          <p:nvSpPr>
            <p:cNvPr id="30" name="Rectangle 29">
              <a:extLst>
                <a:ext uri="{FF2B5EF4-FFF2-40B4-BE49-F238E27FC236}">
                  <a16:creationId xmlns:a16="http://schemas.microsoft.com/office/drawing/2014/main" xmlns="" id="{CE9AAB1E-3A13-4745-A574-9EE6806378C9}"/>
                </a:ext>
              </a:extLst>
            </p:cNvPr>
            <p:cNvSpPr/>
            <p:nvPr/>
          </p:nvSpPr>
          <p:spPr>
            <a:xfrm>
              <a:off x="491575" y="0"/>
              <a:ext cx="9961092"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xmlns="" id="{1BC0F905-3F71-4932-B130-39D508C4D117}"/>
                </a:ext>
              </a:extLst>
            </p:cNvPr>
            <p:cNvSpPr/>
            <p:nvPr/>
          </p:nvSpPr>
          <p:spPr>
            <a:xfrm>
              <a:off x="9284267" y="2337440"/>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FFC7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Box 31">
              <a:extLst>
                <a:ext uri="{FF2B5EF4-FFF2-40B4-BE49-F238E27FC236}">
                  <a16:creationId xmlns:a16="http://schemas.microsoft.com/office/drawing/2014/main" xmlns="" id="{93EC5869-A976-4328-A864-2BB04E7E7BFC}"/>
                </a:ext>
              </a:extLst>
            </p:cNvPr>
            <p:cNvSpPr txBox="1"/>
            <p:nvPr/>
          </p:nvSpPr>
          <p:spPr>
            <a:xfrm rot="16200000">
              <a:off x="9117129" y="3189611"/>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focus</a:t>
              </a:r>
            </a:p>
          </p:txBody>
        </p:sp>
        <p:pic>
          <p:nvPicPr>
            <p:cNvPr id="33" name="Picture 32">
              <a:extLst>
                <a:ext uri="{FF2B5EF4-FFF2-40B4-BE49-F238E27FC236}">
                  <a16:creationId xmlns:a16="http://schemas.microsoft.com/office/drawing/2014/main" xmlns="" id="{7C8E4AB7-ADC0-4FEE-AE7A-994F5DAD3F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9385467" y="3247473"/>
              <a:ext cx="530600" cy="530600"/>
            </a:xfrm>
            <a:prstGeom prst="rect">
              <a:avLst/>
            </a:prstGeom>
          </p:spPr>
        </p:pic>
      </p:grpSp>
      <p:grpSp>
        <p:nvGrpSpPr>
          <p:cNvPr id="34" name="Group 33">
            <a:extLst>
              <a:ext uri="{FF2B5EF4-FFF2-40B4-BE49-F238E27FC236}">
                <a16:creationId xmlns:a16="http://schemas.microsoft.com/office/drawing/2014/main" xmlns="" id="{0E4F6447-6163-4D6A-A8D2-BD63B6CB3A42}"/>
              </a:ext>
            </a:extLst>
          </p:cNvPr>
          <p:cNvGrpSpPr/>
          <p:nvPr/>
        </p:nvGrpSpPr>
        <p:grpSpPr>
          <a:xfrm>
            <a:off x="-7985197" y="0"/>
            <a:ext cx="9574094" cy="6858000"/>
            <a:chOff x="491575" y="0"/>
            <a:chExt cx="9574094" cy="6858000"/>
          </a:xfrm>
        </p:grpSpPr>
        <p:sp>
          <p:nvSpPr>
            <p:cNvPr id="35" name="Rectangle 34">
              <a:extLst>
                <a:ext uri="{FF2B5EF4-FFF2-40B4-BE49-F238E27FC236}">
                  <a16:creationId xmlns:a16="http://schemas.microsoft.com/office/drawing/2014/main" xmlns="" id="{5CB8CB55-9DEC-4367-900E-7257FE1B874F}"/>
                </a:ext>
              </a:extLst>
            </p:cNvPr>
            <p:cNvSpPr/>
            <p:nvPr/>
          </p:nvSpPr>
          <p:spPr>
            <a:xfrm>
              <a:off x="491575" y="0"/>
              <a:ext cx="9574094"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xmlns="" id="{9DBAEDD6-7153-4AFF-BDC7-5A225B4B5642}"/>
                </a:ext>
              </a:extLst>
            </p:cNvPr>
            <p:cNvSpPr/>
            <p:nvPr/>
          </p:nvSpPr>
          <p:spPr>
            <a:xfrm>
              <a:off x="8897260" y="2337440"/>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5D7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a:extLst>
                <a:ext uri="{FF2B5EF4-FFF2-40B4-BE49-F238E27FC236}">
                  <a16:creationId xmlns:a16="http://schemas.microsoft.com/office/drawing/2014/main" xmlns="" id="{12F9D37B-DE70-4087-8A7F-BBA0BAF5B6CF}"/>
                </a:ext>
              </a:extLst>
            </p:cNvPr>
            <p:cNvSpPr txBox="1"/>
            <p:nvPr/>
          </p:nvSpPr>
          <p:spPr>
            <a:xfrm rot="16200000">
              <a:off x="8746453" y="3189610"/>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issue</a:t>
              </a:r>
            </a:p>
          </p:txBody>
        </p:sp>
        <p:pic>
          <p:nvPicPr>
            <p:cNvPr id="38" name="Picture 37">
              <a:extLst>
                <a:ext uri="{FF2B5EF4-FFF2-40B4-BE49-F238E27FC236}">
                  <a16:creationId xmlns:a16="http://schemas.microsoft.com/office/drawing/2014/main" xmlns="" id="{6FA13E8D-3FCC-4EC2-BD8C-6CE7CA0ECD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8992269" y="3247473"/>
              <a:ext cx="530600" cy="530600"/>
            </a:xfrm>
            <a:prstGeom prst="rect">
              <a:avLst/>
            </a:prstGeom>
          </p:spPr>
        </p:pic>
      </p:grpSp>
      <p:sp>
        <p:nvSpPr>
          <p:cNvPr id="39" name="Rectangle 38">
            <a:extLst>
              <a:ext uri="{FF2B5EF4-FFF2-40B4-BE49-F238E27FC236}">
                <a16:creationId xmlns:a16="http://schemas.microsoft.com/office/drawing/2014/main" xmlns="" id="{71382190-201C-4BAE-91F3-296A26671C96}"/>
              </a:ext>
            </a:extLst>
          </p:cNvPr>
          <p:cNvSpPr/>
          <p:nvPr/>
        </p:nvSpPr>
        <p:spPr>
          <a:xfrm>
            <a:off x="-7962177" y="-1"/>
            <a:ext cx="5781368"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xmlns="" id="{3FD3EE0D-FD02-4885-9AC0-03F414A9888F}"/>
              </a:ext>
            </a:extLst>
          </p:cNvPr>
          <p:cNvGrpSpPr/>
          <p:nvPr/>
        </p:nvGrpSpPr>
        <p:grpSpPr>
          <a:xfrm>
            <a:off x="-7638543" y="-1"/>
            <a:ext cx="8692332" cy="6858000"/>
            <a:chOff x="718505" y="-1"/>
            <a:chExt cx="8692332" cy="6858000"/>
          </a:xfrm>
        </p:grpSpPr>
        <p:sp>
          <p:nvSpPr>
            <p:cNvPr id="41" name="Rectangle 40">
              <a:extLst>
                <a:ext uri="{FF2B5EF4-FFF2-40B4-BE49-F238E27FC236}">
                  <a16:creationId xmlns:a16="http://schemas.microsoft.com/office/drawing/2014/main" xmlns="" id="{60A9D552-2EF0-4DB4-9DC6-F52F2FD55E3C}"/>
                </a:ext>
              </a:extLst>
            </p:cNvPr>
            <p:cNvSpPr/>
            <p:nvPr/>
          </p:nvSpPr>
          <p:spPr>
            <a:xfrm>
              <a:off x="718505" y="-1"/>
              <a:ext cx="8692331"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xmlns="" id="{DA27D1F1-923F-4591-A07A-39E775B734F9}"/>
                </a:ext>
              </a:extLst>
            </p:cNvPr>
            <p:cNvSpPr/>
            <p:nvPr/>
          </p:nvSpPr>
          <p:spPr>
            <a:xfrm>
              <a:off x="8242436" y="2337439"/>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TextBox 42">
              <a:extLst>
                <a:ext uri="{FF2B5EF4-FFF2-40B4-BE49-F238E27FC236}">
                  <a16:creationId xmlns:a16="http://schemas.microsoft.com/office/drawing/2014/main" xmlns="" id="{0E895421-2372-4C7F-93D2-3B0353A6E7BD}"/>
                </a:ext>
              </a:extLst>
            </p:cNvPr>
            <p:cNvSpPr txBox="1"/>
            <p:nvPr/>
          </p:nvSpPr>
          <p:spPr>
            <a:xfrm rot="16200000">
              <a:off x="8091629" y="3189609"/>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sessions</a:t>
              </a:r>
            </a:p>
          </p:txBody>
        </p:sp>
        <p:pic>
          <p:nvPicPr>
            <p:cNvPr id="44" name="Picture 43">
              <a:extLst>
                <a:ext uri="{FF2B5EF4-FFF2-40B4-BE49-F238E27FC236}">
                  <a16:creationId xmlns:a16="http://schemas.microsoft.com/office/drawing/2014/main" xmlns="" id="{1A9D6167-F7B8-4BFF-8BC5-2D13EF0CFF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8340472" y="3247473"/>
              <a:ext cx="530600" cy="530600"/>
            </a:xfrm>
            <a:prstGeom prst="rect">
              <a:avLst/>
            </a:prstGeom>
          </p:spPr>
        </p:pic>
      </p:grpSp>
      <p:grpSp>
        <p:nvGrpSpPr>
          <p:cNvPr id="45" name="Group 44">
            <a:extLst>
              <a:ext uri="{FF2B5EF4-FFF2-40B4-BE49-F238E27FC236}">
                <a16:creationId xmlns:a16="http://schemas.microsoft.com/office/drawing/2014/main" xmlns="" id="{76789F00-2688-429D-926C-15F83152FDBE}"/>
              </a:ext>
            </a:extLst>
          </p:cNvPr>
          <p:cNvGrpSpPr/>
          <p:nvPr/>
        </p:nvGrpSpPr>
        <p:grpSpPr>
          <a:xfrm>
            <a:off x="-9395082" y="-1"/>
            <a:ext cx="9927504" cy="6858000"/>
            <a:chOff x="-9337032" y="-1"/>
            <a:chExt cx="9927504" cy="6858000"/>
          </a:xfrm>
        </p:grpSpPr>
        <p:sp>
          <p:nvSpPr>
            <p:cNvPr id="46" name="Rectangle 45">
              <a:extLst>
                <a:ext uri="{FF2B5EF4-FFF2-40B4-BE49-F238E27FC236}">
                  <a16:creationId xmlns:a16="http://schemas.microsoft.com/office/drawing/2014/main" xmlns="" id="{FF862AB6-114D-4C6A-B849-5A11B3650265}"/>
                </a:ext>
              </a:extLst>
            </p:cNvPr>
            <p:cNvSpPr/>
            <p:nvPr/>
          </p:nvSpPr>
          <p:spPr>
            <a:xfrm>
              <a:off x="-9337032" y="-1"/>
              <a:ext cx="9923504"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eform: Shape 46">
              <a:extLst>
                <a:ext uri="{FF2B5EF4-FFF2-40B4-BE49-F238E27FC236}">
                  <a16:creationId xmlns:a16="http://schemas.microsoft.com/office/drawing/2014/main" xmlns="" id="{30105858-8A3E-4676-96A7-18C1A74E36F4}"/>
                </a:ext>
              </a:extLst>
            </p:cNvPr>
            <p:cNvSpPr/>
            <p:nvPr/>
          </p:nvSpPr>
          <p:spPr>
            <a:xfrm>
              <a:off x="-577928" y="2337438"/>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00A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TextBox 47">
              <a:extLst>
                <a:ext uri="{FF2B5EF4-FFF2-40B4-BE49-F238E27FC236}">
                  <a16:creationId xmlns:a16="http://schemas.microsoft.com/office/drawing/2014/main" xmlns="" id="{8A634BD7-1512-45B6-AFE4-1EEA636625CB}"/>
                </a:ext>
              </a:extLst>
            </p:cNvPr>
            <p:cNvSpPr txBox="1"/>
            <p:nvPr/>
          </p:nvSpPr>
          <p:spPr>
            <a:xfrm rot="16200000">
              <a:off x="-738260" y="3189608"/>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timeline</a:t>
              </a:r>
            </a:p>
          </p:txBody>
        </p:sp>
        <p:pic>
          <p:nvPicPr>
            <p:cNvPr id="49" name="Picture 48">
              <a:extLst>
                <a:ext uri="{FF2B5EF4-FFF2-40B4-BE49-F238E27FC236}">
                  <a16:creationId xmlns:a16="http://schemas.microsoft.com/office/drawing/2014/main" xmlns="" id="{F08704A4-CABE-4989-8BF7-C10A6BB40E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491912" y="3247473"/>
              <a:ext cx="530600" cy="530600"/>
            </a:xfrm>
            <a:prstGeom prst="rect">
              <a:avLst/>
            </a:prstGeom>
          </p:spPr>
        </p:pic>
      </p:grpSp>
    </p:spTree>
    <p:extLst>
      <p:ext uri="{BB962C8B-B14F-4D97-AF65-F5344CB8AC3E}">
        <p14:creationId xmlns:p14="http://schemas.microsoft.com/office/powerpoint/2010/main" val="75866100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a:extLst>
              <a:ext uri="{FF2B5EF4-FFF2-40B4-BE49-F238E27FC236}">
                <a16:creationId xmlns:a16="http://schemas.microsoft.com/office/drawing/2014/main" xmlns="" id="{066ACF4C-6F8C-46FC-8362-2E05C90EEAFA}"/>
              </a:ext>
            </a:extLst>
          </p:cNvPr>
          <p:cNvGrpSpPr/>
          <p:nvPr/>
        </p:nvGrpSpPr>
        <p:grpSpPr>
          <a:xfrm>
            <a:off x="-290920" y="0"/>
            <a:ext cx="12482920" cy="6858000"/>
            <a:chOff x="-290920" y="0"/>
            <a:chExt cx="12482920" cy="6858000"/>
          </a:xfrm>
        </p:grpSpPr>
        <p:sp>
          <p:nvSpPr>
            <p:cNvPr id="51" name="Rectangle 50">
              <a:extLst>
                <a:ext uri="{FF2B5EF4-FFF2-40B4-BE49-F238E27FC236}">
                  <a16:creationId xmlns:a16="http://schemas.microsoft.com/office/drawing/2014/main" xmlns="" id="{4F373113-18F1-4443-9A8E-5EF06C1D2FEA}"/>
                </a:ext>
              </a:extLst>
            </p:cNvPr>
            <p:cNvSpPr/>
            <p:nvPr/>
          </p:nvSpPr>
          <p:spPr>
            <a:xfrm>
              <a:off x="-290920"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Freeform: Shape 51">
              <a:extLst>
                <a:ext uri="{FF2B5EF4-FFF2-40B4-BE49-F238E27FC236}">
                  <a16:creationId xmlns:a16="http://schemas.microsoft.com/office/drawing/2014/main" xmlns="" id="{8F99D053-FB83-41F1-B2CB-C10918BC99BC}"/>
                </a:ext>
              </a:extLst>
            </p:cNvPr>
            <p:cNvSpPr/>
            <p:nvPr/>
          </p:nvSpPr>
          <p:spPr>
            <a:xfrm>
              <a:off x="11023600" y="2337441"/>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FF59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xmlns="" id="{7F4373C1-3934-47C3-8F36-E2FB2615CA87}"/>
                </a:ext>
              </a:extLst>
            </p:cNvPr>
            <p:cNvSpPr txBox="1"/>
            <p:nvPr/>
          </p:nvSpPr>
          <p:spPr>
            <a:xfrm rot="16200000">
              <a:off x="10872792" y="3194734"/>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about</a:t>
              </a:r>
            </a:p>
          </p:txBody>
        </p:sp>
        <p:pic>
          <p:nvPicPr>
            <p:cNvPr id="54" name="Picture 53">
              <a:extLst>
                <a:ext uri="{FF2B5EF4-FFF2-40B4-BE49-F238E27FC236}">
                  <a16:creationId xmlns:a16="http://schemas.microsoft.com/office/drawing/2014/main" xmlns="" id="{5A5E18E8-5A3E-4F1D-8254-6193AA55C0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1129999" y="3247473"/>
              <a:ext cx="530600" cy="530600"/>
            </a:xfrm>
            <a:prstGeom prst="rect">
              <a:avLst/>
            </a:prstGeom>
          </p:spPr>
        </p:pic>
      </p:grpSp>
      <p:grpSp>
        <p:nvGrpSpPr>
          <p:cNvPr id="55" name="Group 54">
            <a:extLst>
              <a:ext uri="{FF2B5EF4-FFF2-40B4-BE49-F238E27FC236}">
                <a16:creationId xmlns:a16="http://schemas.microsoft.com/office/drawing/2014/main" xmlns="" id="{150C247F-7990-4945-869D-5E2A900F477F}"/>
              </a:ext>
            </a:extLst>
          </p:cNvPr>
          <p:cNvGrpSpPr/>
          <p:nvPr/>
        </p:nvGrpSpPr>
        <p:grpSpPr>
          <a:xfrm>
            <a:off x="-8798784" y="0"/>
            <a:ext cx="11447503" cy="6858000"/>
            <a:chOff x="213096" y="0"/>
            <a:chExt cx="11447503" cy="6858000"/>
          </a:xfrm>
        </p:grpSpPr>
        <p:sp>
          <p:nvSpPr>
            <p:cNvPr id="56" name="Rectangle 55">
              <a:extLst>
                <a:ext uri="{FF2B5EF4-FFF2-40B4-BE49-F238E27FC236}">
                  <a16:creationId xmlns:a16="http://schemas.microsoft.com/office/drawing/2014/main" xmlns="" id="{6D2C93AC-EBE3-4E67-A867-76D5D6BEDB10}"/>
                </a:ext>
              </a:extLst>
            </p:cNvPr>
            <p:cNvSpPr/>
            <p:nvPr/>
          </p:nvSpPr>
          <p:spPr>
            <a:xfrm>
              <a:off x="213096" y="0"/>
              <a:ext cx="11447501"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Freeform: Shape 56">
              <a:extLst>
                <a:ext uri="{FF2B5EF4-FFF2-40B4-BE49-F238E27FC236}">
                  <a16:creationId xmlns:a16="http://schemas.microsoft.com/office/drawing/2014/main" xmlns="" id="{35DBD2B9-E73C-4AE9-91C9-698379867E98}"/>
                </a:ext>
              </a:extLst>
            </p:cNvPr>
            <p:cNvSpPr/>
            <p:nvPr/>
          </p:nvSpPr>
          <p:spPr>
            <a:xfrm>
              <a:off x="10492197" y="2337441"/>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52CD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extBox 57">
              <a:extLst>
                <a:ext uri="{FF2B5EF4-FFF2-40B4-BE49-F238E27FC236}">
                  <a16:creationId xmlns:a16="http://schemas.microsoft.com/office/drawing/2014/main" xmlns="" id="{CD6BDC4B-8313-4203-9F42-C28AC214EB64}"/>
                </a:ext>
              </a:extLst>
            </p:cNvPr>
            <p:cNvSpPr txBox="1"/>
            <p:nvPr/>
          </p:nvSpPr>
          <p:spPr>
            <a:xfrm rot="16200000">
              <a:off x="10341391" y="3105834"/>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history</a:t>
              </a:r>
            </a:p>
          </p:txBody>
        </p:sp>
        <p:pic>
          <p:nvPicPr>
            <p:cNvPr id="59" name="Picture 58">
              <a:extLst>
                <a:ext uri="{FF2B5EF4-FFF2-40B4-BE49-F238E27FC236}">
                  <a16:creationId xmlns:a16="http://schemas.microsoft.com/office/drawing/2014/main" xmlns="" id="{44037FC5-8E34-4772-9A87-813F2AD5E4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0600933" y="3247473"/>
              <a:ext cx="530600" cy="530600"/>
            </a:xfrm>
            <a:prstGeom prst="rect">
              <a:avLst/>
            </a:prstGeom>
          </p:spPr>
        </p:pic>
      </p:grpSp>
      <p:grpSp>
        <p:nvGrpSpPr>
          <p:cNvPr id="60" name="Group 59">
            <a:extLst>
              <a:ext uri="{FF2B5EF4-FFF2-40B4-BE49-F238E27FC236}">
                <a16:creationId xmlns:a16="http://schemas.microsoft.com/office/drawing/2014/main" xmlns="" id="{BC916508-F80D-434E-B066-812949E5DB94}"/>
              </a:ext>
            </a:extLst>
          </p:cNvPr>
          <p:cNvGrpSpPr/>
          <p:nvPr/>
        </p:nvGrpSpPr>
        <p:grpSpPr>
          <a:xfrm>
            <a:off x="-7847639" y="0"/>
            <a:ext cx="9961092" cy="6858000"/>
            <a:chOff x="491575" y="0"/>
            <a:chExt cx="9961092" cy="6858000"/>
          </a:xfrm>
        </p:grpSpPr>
        <p:sp>
          <p:nvSpPr>
            <p:cNvPr id="61" name="Rectangle 60">
              <a:extLst>
                <a:ext uri="{FF2B5EF4-FFF2-40B4-BE49-F238E27FC236}">
                  <a16:creationId xmlns:a16="http://schemas.microsoft.com/office/drawing/2014/main" xmlns="" id="{CE9E3B68-B936-49FB-94D8-7AC0076CF488}"/>
                </a:ext>
              </a:extLst>
            </p:cNvPr>
            <p:cNvSpPr/>
            <p:nvPr/>
          </p:nvSpPr>
          <p:spPr>
            <a:xfrm>
              <a:off x="491575" y="0"/>
              <a:ext cx="9961092"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Shape 61">
              <a:extLst>
                <a:ext uri="{FF2B5EF4-FFF2-40B4-BE49-F238E27FC236}">
                  <a16:creationId xmlns:a16="http://schemas.microsoft.com/office/drawing/2014/main" xmlns="" id="{0D3F9516-66C4-44E6-9877-6C0374B5112C}"/>
                </a:ext>
              </a:extLst>
            </p:cNvPr>
            <p:cNvSpPr/>
            <p:nvPr/>
          </p:nvSpPr>
          <p:spPr>
            <a:xfrm>
              <a:off x="9284267" y="2337440"/>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FFC7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TextBox 62">
              <a:extLst>
                <a:ext uri="{FF2B5EF4-FFF2-40B4-BE49-F238E27FC236}">
                  <a16:creationId xmlns:a16="http://schemas.microsoft.com/office/drawing/2014/main" xmlns="" id="{32DF4D80-460D-4455-B80A-3BC0C6A12DA2}"/>
                </a:ext>
              </a:extLst>
            </p:cNvPr>
            <p:cNvSpPr txBox="1"/>
            <p:nvPr/>
          </p:nvSpPr>
          <p:spPr>
            <a:xfrm rot="16200000">
              <a:off x="9117129" y="3189611"/>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focus</a:t>
              </a:r>
            </a:p>
          </p:txBody>
        </p:sp>
        <p:pic>
          <p:nvPicPr>
            <p:cNvPr id="64" name="Picture 63">
              <a:extLst>
                <a:ext uri="{FF2B5EF4-FFF2-40B4-BE49-F238E27FC236}">
                  <a16:creationId xmlns:a16="http://schemas.microsoft.com/office/drawing/2014/main" xmlns="" id="{7AB39DAF-3109-4CEA-BD1D-C123179FF8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9385467" y="3247473"/>
              <a:ext cx="530600" cy="530600"/>
            </a:xfrm>
            <a:prstGeom prst="rect">
              <a:avLst/>
            </a:prstGeom>
          </p:spPr>
        </p:pic>
      </p:grpSp>
      <p:grpSp>
        <p:nvGrpSpPr>
          <p:cNvPr id="65" name="Group 64">
            <a:extLst>
              <a:ext uri="{FF2B5EF4-FFF2-40B4-BE49-F238E27FC236}">
                <a16:creationId xmlns:a16="http://schemas.microsoft.com/office/drawing/2014/main" xmlns="" id="{92B7020D-701A-4EE7-BDA2-CD171993C203}"/>
              </a:ext>
            </a:extLst>
          </p:cNvPr>
          <p:cNvGrpSpPr/>
          <p:nvPr/>
        </p:nvGrpSpPr>
        <p:grpSpPr>
          <a:xfrm>
            <a:off x="-7985197" y="0"/>
            <a:ext cx="9574094" cy="6858000"/>
            <a:chOff x="491575" y="0"/>
            <a:chExt cx="9574094" cy="6858000"/>
          </a:xfrm>
        </p:grpSpPr>
        <p:sp>
          <p:nvSpPr>
            <p:cNvPr id="66" name="Rectangle 65">
              <a:extLst>
                <a:ext uri="{FF2B5EF4-FFF2-40B4-BE49-F238E27FC236}">
                  <a16:creationId xmlns:a16="http://schemas.microsoft.com/office/drawing/2014/main" xmlns="" id="{3B77930A-0489-40A5-B3D7-053D64BD29C4}"/>
                </a:ext>
              </a:extLst>
            </p:cNvPr>
            <p:cNvSpPr/>
            <p:nvPr/>
          </p:nvSpPr>
          <p:spPr>
            <a:xfrm>
              <a:off x="491575" y="0"/>
              <a:ext cx="9574094"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Freeform: Shape 66">
              <a:extLst>
                <a:ext uri="{FF2B5EF4-FFF2-40B4-BE49-F238E27FC236}">
                  <a16:creationId xmlns:a16="http://schemas.microsoft.com/office/drawing/2014/main" xmlns="" id="{3ED749F6-F5EB-48BD-A697-16D473CCCFE8}"/>
                </a:ext>
              </a:extLst>
            </p:cNvPr>
            <p:cNvSpPr/>
            <p:nvPr/>
          </p:nvSpPr>
          <p:spPr>
            <a:xfrm>
              <a:off x="8897260" y="2337440"/>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5D7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TextBox 67">
              <a:extLst>
                <a:ext uri="{FF2B5EF4-FFF2-40B4-BE49-F238E27FC236}">
                  <a16:creationId xmlns:a16="http://schemas.microsoft.com/office/drawing/2014/main" xmlns="" id="{8070AD46-78F1-4169-9AE3-EDECC43BD39B}"/>
                </a:ext>
              </a:extLst>
            </p:cNvPr>
            <p:cNvSpPr txBox="1"/>
            <p:nvPr/>
          </p:nvSpPr>
          <p:spPr>
            <a:xfrm rot="16200000">
              <a:off x="8746452" y="3189607"/>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issue</a:t>
              </a:r>
            </a:p>
          </p:txBody>
        </p:sp>
        <p:pic>
          <p:nvPicPr>
            <p:cNvPr id="69" name="Picture 68">
              <a:extLst>
                <a:ext uri="{FF2B5EF4-FFF2-40B4-BE49-F238E27FC236}">
                  <a16:creationId xmlns:a16="http://schemas.microsoft.com/office/drawing/2014/main" xmlns="" id="{22B026A5-B1AC-46D4-AE84-DF77E5A294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8992269" y="3247473"/>
              <a:ext cx="530600" cy="530600"/>
            </a:xfrm>
            <a:prstGeom prst="rect">
              <a:avLst/>
            </a:prstGeom>
          </p:spPr>
        </p:pic>
      </p:grpSp>
      <p:sp>
        <p:nvSpPr>
          <p:cNvPr id="70" name="Rectangle 69">
            <a:extLst>
              <a:ext uri="{FF2B5EF4-FFF2-40B4-BE49-F238E27FC236}">
                <a16:creationId xmlns:a16="http://schemas.microsoft.com/office/drawing/2014/main" xmlns="" id="{371C6EE2-CCA6-4F94-870B-CB9D61CEBE17}"/>
              </a:ext>
            </a:extLst>
          </p:cNvPr>
          <p:cNvSpPr/>
          <p:nvPr/>
        </p:nvSpPr>
        <p:spPr>
          <a:xfrm>
            <a:off x="-7962177" y="-1"/>
            <a:ext cx="5781368"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1" name="Group 70">
            <a:extLst>
              <a:ext uri="{FF2B5EF4-FFF2-40B4-BE49-F238E27FC236}">
                <a16:creationId xmlns:a16="http://schemas.microsoft.com/office/drawing/2014/main" xmlns="" id="{20422D8F-B19E-425C-93A8-F750F60A06A7}"/>
              </a:ext>
            </a:extLst>
          </p:cNvPr>
          <p:cNvGrpSpPr/>
          <p:nvPr/>
        </p:nvGrpSpPr>
        <p:grpSpPr>
          <a:xfrm>
            <a:off x="-7638543" y="-1"/>
            <a:ext cx="8692332" cy="6858000"/>
            <a:chOff x="718505" y="-1"/>
            <a:chExt cx="8692332" cy="6858000"/>
          </a:xfrm>
        </p:grpSpPr>
        <p:sp>
          <p:nvSpPr>
            <p:cNvPr id="72" name="Rectangle 71">
              <a:extLst>
                <a:ext uri="{FF2B5EF4-FFF2-40B4-BE49-F238E27FC236}">
                  <a16:creationId xmlns:a16="http://schemas.microsoft.com/office/drawing/2014/main" xmlns="" id="{3278AF09-2D0C-4E81-816C-BC1D04E40DC2}"/>
                </a:ext>
              </a:extLst>
            </p:cNvPr>
            <p:cNvSpPr/>
            <p:nvPr/>
          </p:nvSpPr>
          <p:spPr>
            <a:xfrm>
              <a:off x="718505" y="-1"/>
              <a:ext cx="8692331"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Shape 72">
              <a:extLst>
                <a:ext uri="{FF2B5EF4-FFF2-40B4-BE49-F238E27FC236}">
                  <a16:creationId xmlns:a16="http://schemas.microsoft.com/office/drawing/2014/main" xmlns="" id="{AC2E1C67-7A8F-4EB5-AB00-3C754858084E}"/>
                </a:ext>
              </a:extLst>
            </p:cNvPr>
            <p:cNvSpPr/>
            <p:nvPr/>
          </p:nvSpPr>
          <p:spPr>
            <a:xfrm>
              <a:off x="8242436" y="2337439"/>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TextBox 73">
              <a:extLst>
                <a:ext uri="{FF2B5EF4-FFF2-40B4-BE49-F238E27FC236}">
                  <a16:creationId xmlns:a16="http://schemas.microsoft.com/office/drawing/2014/main" xmlns="" id="{67795C74-0308-4781-BEE6-B62AE6D17152}"/>
                </a:ext>
              </a:extLst>
            </p:cNvPr>
            <p:cNvSpPr txBox="1"/>
            <p:nvPr/>
          </p:nvSpPr>
          <p:spPr>
            <a:xfrm rot="16200000">
              <a:off x="8091629" y="3189609"/>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sessions</a:t>
              </a:r>
            </a:p>
          </p:txBody>
        </p:sp>
        <p:pic>
          <p:nvPicPr>
            <p:cNvPr id="75" name="Picture 74">
              <a:extLst>
                <a:ext uri="{FF2B5EF4-FFF2-40B4-BE49-F238E27FC236}">
                  <a16:creationId xmlns:a16="http://schemas.microsoft.com/office/drawing/2014/main" xmlns="" id="{45C46027-B464-4ADA-A3B8-14FF4471BA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8340472" y="3247473"/>
              <a:ext cx="530600" cy="530600"/>
            </a:xfrm>
            <a:prstGeom prst="rect">
              <a:avLst/>
            </a:prstGeom>
          </p:spPr>
        </p:pic>
      </p:grpSp>
      <p:grpSp>
        <p:nvGrpSpPr>
          <p:cNvPr id="76" name="Group 75">
            <a:extLst>
              <a:ext uri="{FF2B5EF4-FFF2-40B4-BE49-F238E27FC236}">
                <a16:creationId xmlns:a16="http://schemas.microsoft.com/office/drawing/2014/main" xmlns="" id="{C1D48DDF-B760-4AB3-A520-29238CC2C408}"/>
              </a:ext>
            </a:extLst>
          </p:cNvPr>
          <p:cNvGrpSpPr/>
          <p:nvPr/>
        </p:nvGrpSpPr>
        <p:grpSpPr>
          <a:xfrm>
            <a:off x="-9395082" y="-1"/>
            <a:ext cx="9927504" cy="6858000"/>
            <a:chOff x="-9337032" y="-1"/>
            <a:chExt cx="9927504" cy="6858000"/>
          </a:xfrm>
        </p:grpSpPr>
        <p:sp>
          <p:nvSpPr>
            <p:cNvPr id="77" name="Rectangle 76">
              <a:extLst>
                <a:ext uri="{FF2B5EF4-FFF2-40B4-BE49-F238E27FC236}">
                  <a16:creationId xmlns:a16="http://schemas.microsoft.com/office/drawing/2014/main" xmlns="" id="{FA696B4D-5BCF-47C3-8B8C-BE87154A63B4}"/>
                </a:ext>
              </a:extLst>
            </p:cNvPr>
            <p:cNvSpPr/>
            <p:nvPr/>
          </p:nvSpPr>
          <p:spPr>
            <a:xfrm>
              <a:off x="-9337032" y="-1"/>
              <a:ext cx="9923504"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Freeform: Shape 77">
              <a:extLst>
                <a:ext uri="{FF2B5EF4-FFF2-40B4-BE49-F238E27FC236}">
                  <a16:creationId xmlns:a16="http://schemas.microsoft.com/office/drawing/2014/main" xmlns="" id="{BAAA7B45-7DAF-4C4D-A930-ABA45AC955DD}"/>
                </a:ext>
              </a:extLst>
            </p:cNvPr>
            <p:cNvSpPr/>
            <p:nvPr/>
          </p:nvSpPr>
          <p:spPr>
            <a:xfrm>
              <a:off x="-577928" y="2337438"/>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00A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TextBox 78">
              <a:extLst>
                <a:ext uri="{FF2B5EF4-FFF2-40B4-BE49-F238E27FC236}">
                  <a16:creationId xmlns:a16="http://schemas.microsoft.com/office/drawing/2014/main" xmlns="" id="{701F5CFD-7EE1-475C-A36F-330184D5C6EC}"/>
                </a:ext>
              </a:extLst>
            </p:cNvPr>
            <p:cNvSpPr txBox="1"/>
            <p:nvPr/>
          </p:nvSpPr>
          <p:spPr>
            <a:xfrm rot="16200000">
              <a:off x="-738260" y="3189608"/>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timeline</a:t>
              </a:r>
            </a:p>
          </p:txBody>
        </p:sp>
        <p:pic>
          <p:nvPicPr>
            <p:cNvPr id="80" name="Picture 79">
              <a:extLst>
                <a:ext uri="{FF2B5EF4-FFF2-40B4-BE49-F238E27FC236}">
                  <a16:creationId xmlns:a16="http://schemas.microsoft.com/office/drawing/2014/main" xmlns="" id="{B9F42291-FBD0-4239-8D69-22035DCB4A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491912" y="3247473"/>
              <a:ext cx="530600" cy="530600"/>
            </a:xfrm>
            <a:prstGeom prst="rect">
              <a:avLst/>
            </a:prstGeom>
          </p:spPr>
        </p:pic>
      </p:grpSp>
      <p:grpSp>
        <p:nvGrpSpPr>
          <p:cNvPr id="82" name="Group 81">
            <a:extLst>
              <a:ext uri="{FF2B5EF4-FFF2-40B4-BE49-F238E27FC236}">
                <a16:creationId xmlns:a16="http://schemas.microsoft.com/office/drawing/2014/main" xmlns="" id="{A14E1B91-C212-4889-8705-49BCDB383225}"/>
              </a:ext>
            </a:extLst>
          </p:cNvPr>
          <p:cNvGrpSpPr/>
          <p:nvPr/>
        </p:nvGrpSpPr>
        <p:grpSpPr>
          <a:xfrm>
            <a:off x="3404745" y="3428999"/>
            <a:ext cx="7336463" cy="2414930"/>
            <a:chOff x="2558766" y="3874286"/>
            <a:chExt cx="7336463" cy="2414930"/>
          </a:xfrm>
        </p:grpSpPr>
        <p:sp>
          <p:nvSpPr>
            <p:cNvPr id="83" name="TextBox 82">
              <a:extLst>
                <a:ext uri="{FF2B5EF4-FFF2-40B4-BE49-F238E27FC236}">
                  <a16:creationId xmlns:a16="http://schemas.microsoft.com/office/drawing/2014/main" xmlns="" id="{A94C4F95-2EDE-46B0-8B26-C72D6D3C8DB3}"/>
                </a:ext>
              </a:extLst>
            </p:cNvPr>
            <p:cNvSpPr txBox="1"/>
            <p:nvPr/>
          </p:nvSpPr>
          <p:spPr>
            <a:xfrm>
              <a:off x="2558766" y="3874286"/>
              <a:ext cx="7336463" cy="584775"/>
            </a:xfrm>
            <a:prstGeom prst="rect">
              <a:avLst/>
            </a:prstGeom>
            <a:noFill/>
          </p:spPr>
          <p:txBody>
            <a:bodyPr wrap="square" rtlCol="0">
              <a:spAutoFit/>
            </a:bodyPr>
            <a:lstStyle/>
            <a:p>
              <a:pPr algn="ctr"/>
              <a:r>
                <a:rPr lang="en-US" sz="3200" dirty="0">
                  <a:solidFill>
                    <a:srgbClr val="03A1A4"/>
                  </a:solidFill>
                  <a:latin typeface="Tw Cen MT" panose="020B0602020104020603" pitchFamily="34" charset="0"/>
                </a:rPr>
                <a:t>#</a:t>
              </a:r>
              <a:r>
                <a:rPr lang="en-US" sz="3200" dirty="0" err="1">
                  <a:solidFill>
                    <a:srgbClr val="03A1A4"/>
                  </a:solidFill>
                  <a:latin typeface="Tw Cen MT" panose="020B0602020104020603" pitchFamily="34" charset="0"/>
                </a:rPr>
                <a:t>humanitiesmatter</a:t>
              </a:r>
              <a:endParaRPr lang="en-US" sz="3200" dirty="0">
                <a:solidFill>
                  <a:srgbClr val="03A1A4"/>
                </a:solidFill>
                <a:latin typeface="Tw Cen MT" panose="020B0602020104020603" pitchFamily="34" charset="0"/>
              </a:endParaRPr>
            </a:p>
          </p:txBody>
        </p:sp>
        <p:sp>
          <p:nvSpPr>
            <p:cNvPr id="84" name="TextBox 83">
              <a:extLst>
                <a:ext uri="{FF2B5EF4-FFF2-40B4-BE49-F238E27FC236}">
                  <a16:creationId xmlns:a16="http://schemas.microsoft.com/office/drawing/2014/main" xmlns="" id="{7DC9F996-36A0-4A1D-8C4B-F6DAF0FDA7C8}"/>
                </a:ext>
              </a:extLst>
            </p:cNvPr>
            <p:cNvSpPr txBox="1"/>
            <p:nvPr/>
          </p:nvSpPr>
          <p:spPr>
            <a:xfrm>
              <a:off x="3235643" y="4379315"/>
              <a:ext cx="5882146" cy="461665"/>
            </a:xfrm>
            <a:prstGeom prst="rect">
              <a:avLst/>
            </a:prstGeom>
            <a:noFill/>
          </p:spPr>
          <p:txBody>
            <a:bodyPr wrap="square" rtlCol="0">
              <a:spAutoFit/>
            </a:bodyPr>
            <a:lstStyle/>
            <a:p>
              <a:pPr algn="ctr"/>
              <a:r>
                <a:rPr lang="en-US" sz="2400" dirty="0" err="1">
                  <a:solidFill>
                    <a:schemeClr val="bg1">
                      <a:lumMod val="65000"/>
                    </a:schemeClr>
                  </a:solidFill>
                  <a:latin typeface="Tw Cen MT" panose="020B0602020104020603" pitchFamily="34" charset="0"/>
                </a:rPr>
                <a:t>Joed</a:t>
              </a:r>
              <a:r>
                <a:rPr lang="en-US" sz="2400" dirty="0">
                  <a:solidFill>
                    <a:schemeClr val="bg1">
                      <a:lumMod val="65000"/>
                    </a:schemeClr>
                  </a:solidFill>
                  <a:latin typeface="Tw Cen MT" panose="020B0602020104020603" pitchFamily="34" charset="0"/>
                </a:rPr>
                <a:t> </a:t>
              </a:r>
              <a:r>
                <a:rPr lang="en-US" sz="2400" dirty="0" err="1">
                  <a:solidFill>
                    <a:schemeClr val="bg1">
                      <a:lumMod val="65000"/>
                    </a:schemeClr>
                  </a:solidFill>
                  <a:latin typeface="Tw Cen MT" panose="020B0602020104020603" pitchFamily="34" charset="0"/>
                </a:rPr>
                <a:t>Elich</a:t>
              </a:r>
              <a:r>
                <a:rPr lang="en-US" sz="2400" dirty="0">
                  <a:solidFill>
                    <a:schemeClr val="bg1">
                      <a:lumMod val="65000"/>
                    </a:schemeClr>
                  </a:solidFill>
                  <a:latin typeface="Tw Cen MT" panose="020B0602020104020603" pitchFamily="34" charset="0"/>
                </a:rPr>
                <a:t>, BRILL PUBLISHERS</a:t>
              </a:r>
            </a:p>
          </p:txBody>
        </p:sp>
        <p:sp>
          <p:nvSpPr>
            <p:cNvPr id="86" name="TextBox 85">
              <a:extLst>
                <a:ext uri="{FF2B5EF4-FFF2-40B4-BE49-F238E27FC236}">
                  <a16:creationId xmlns:a16="http://schemas.microsoft.com/office/drawing/2014/main" xmlns="" id="{944799B2-E7B9-4C01-A37D-BB60C6C75D12}"/>
                </a:ext>
              </a:extLst>
            </p:cNvPr>
            <p:cNvSpPr txBox="1"/>
            <p:nvPr/>
          </p:nvSpPr>
          <p:spPr>
            <a:xfrm>
              <a:off x="2795389" y="4811888"/>
              <a:ext cx="6791601" cy="1477328"/>
            </a:xfrm>
            <a:prstGeom prst="rect">
              <a:avLst/>
            </a:prstGeom>
            <a:noFill/>
          </p:spPr>
          <p:txBody>
            <a:bodyPr wrap="square" rtlCol="0">
              <a:spAutoFit/>
            </a:bodyPr>
            <a:lstStyle/>
            <a:p>
              <a:pPr algn="just"/>
              <a:r>
                <a:rPr lang="en-GB" dirty="0">
                  <a:solidFill>
                    <a:srgbClr val="A6A6A6"/>
                  </a:solidFill>
                </a:rPr>
                <a:t>The digital space allows for new interactions and knowledge production through digital devices, that offers new possibilities for doing research and connecting to other knowledge users and producers. The academic publishing community</a:t>
              </a:r>
              <a:r>
                <a:rPr lang="nl-NL" dirty="0">
                  <a:solidFill>
                    <a:srgbClr val="A6A6A6"/>
                  </a:solidFill>
                </a:rPr>
                <a:t> must keep up </a:t>
              </a:r>
              <a:r>
                <a:rPr lang="nl-NL" dirty="0" err="1">
                  <a:solidFill>
                    <a:srgbClr val="A6A6A6"/>
                  </a:solidFill>
                </a:rPr>
                <a:t>with</a:t>
              </a:r>
              <a:r>
                <a:rPr lang="nl-NL" dirty="0">
                  <a:solidFill>
                    <a:srgbClr val="A6A6A6"/>
                  </a:solidFill>
                </a:rPr>
                <a:t> these changes </a:t>
              </a:r>
              <a:r>
                <a:rPr lang="nl-NL" dirty="0" err="1">
                  <a:solidFill>
                    <a:srgbClr val="A6A6A6"/>
                  </a:solidFill>
                </a:rPr>
                <a:t>and</a:t>
              </a:r>
              <a:r>
                <a:rPr lang="nl-NL" dirty="0">
                  <a:solidFill>
                    <a:srgbClr val="A6A6A6"/>
                  </a:solidFill>
                </a:rPr>
                <a:t> </a:t>
              </a:r>
              <a:r>
                <a:rPr lang="nl-NL" dirty="0" err="1">
                  <a:solidFill>
                    <a:srgbClr val="A6A6A6"/>
                  </a:solidFill>
                </a:rPr>
                <a:t>explore</a:t>
              </a:r>
              <a:r>
                <a:rPr lang="nl-NL" dirty="0">
                  <a:solidFill>
                    <a:srgbClr val="A6A6A6"/>
                  </a:solidFill>
                </a:rPr>
                <a:t> these new </a:t>
              </a:r>
              <a:r>
                <a:rPr lang="nl-NL" dirty="0" err="1">
                  <a:solidFill>
                    <a:srgbClr val="A6A6A6"/>
                  </a:solidFill>
                </a:rPr>
                <a:t>possibilities</a:t>
              </a:r>
              <a:r>
                <a:rPr lang="nl-NL" dirty="0">
                  <a:solidFill>
                    <a:srgbClr val="A6A6A6"/>
                  </a:solidFill>
                </a:rPr>
                <a:t>. </a:t>
              </a:r>
              <a:endParaRPr lang="en-US" dirty="0">
                <a:solidFill>
                  <a:srgbClr val="A6A6A6"/>
                </a:solidFill>
                <a:latin typeface="Tw Cen MT" panose="020B0602020104020603" pitchFamily="34" charset="0"/>
              </a:endParaRPr>
            </a:p>
          </p:txBody>
        </p:sp>
      </p:grpSp>
      <p:pic>
        <p:nvPicPr>
          <p:cNvPr id="1028" name="Picture 4" descr="http://bridginghumanities.com/wp-content/uploads/2018/06/IMG_5083-uai-2064x1376.jpg">
            <a:extLst>
              <a:ext uri="{FF2B5EF4-FFF2-40B4-BE49-F238E27FC236}">
                <a16:creationId xmlns:a16="http://schemas.microsoft.com/office/drawing/2014/main" xmlns="" id="{040E62B7-1415-4F34-ADB9-DDA1EB41662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967" t="40033" r="33587" b="32222"/>
          <a:stretch/>
        </p:blipFill>
        <p:spPr bwMode="auto">
          <a:xfrm>
            <a:off x="5796180" y="1068082"/>
            <a:ext cx="2481976" cy="2360917"/>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170612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anim calcmode="lin" valueType="num">
                                      <p:cBhvr>
                                        <p:cTn id="8" dur="500" fill="hold"/>
                                        <p:tgtEl>
                                          <p:spTgt spid="82"/>
                                        </p:tgtEl>
                                        <p:attrNameLst>
                                          <p:attrName>ppt_x</p:attrName>
                                        </p:attrNameLst>
                                      </p:cBhvr>
                                      <p:tavLst>
                                        <p:tav tm="0">
                                          <p:val>
                                            <p:strVal val="#ppt_x"/>
                                          </p:val>
                                        </p:tav>
                                        <p:tav tm="100000">
                                          <p:val>
                                            <p:strVal val="#ppt_x"/>
                                          </p:val>
                                        </p:tav>
                                      </p:tavLst>
                                    </p:anim>
                                    <p:anim calcmode="lin" valueType="num">
                                      <p:cBhvr>
                                        <p:cTn id="9" dur="5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xmlns="" id="{BC3001EC-9F33-4C39-B780-199714C83EA2}"/>
              </a:ext>
            </a:extLst>
          </p:cNvPr>
          <p:cNvGrpSpPr/>
          <p:nvPr/>
        </p:nvGrpSpPr>
        <p:grpSpPr>
          <a:xfrm>
            <a:off x="-290920" y="0"/>
            <a:ext cx="12482920" cy="6858000"/>
            <a:chOff x="-290920" y="0"/>
            <a:chExt cx="12482920" cy="6858000"/>
          </a:xfrm>
        </p:grpSpPr>
        <p:sp>
          <p:nvSpPr>
            <p:cNvPr id="34" name="Rectangle 33">
              <a:extLst>
                <a:ext uri="{FF2B5EF4-FFF2-40B4-BE49-F238E27FC236}">
                  <a16:creationId xmlns:a16="http://schemas.microsoft.com/office/drawing/2014/main" xmlns="" id="{129B5C97-F627-4A85-B003-5396A9D964D5}"/>
                </a:ext>
              </a:extLst>
            </p:cNvPr>
            <p:cNvSpPr/>
            <p:nvPr/>
          </p:nvSpPr>
          <p:spPr>
            <a:xfrm>
              <a:off x="-290920"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Freeform: Shape 34">
              <a:extLst>
                <a:ext uri="{FF2B5EF4-FFF2-40B4-BE49-F238E27FC236}">
                  <a16:creationId xmlns:a16="http://schemas.microsoft.com/office/drawing/2014/main" xmlns="" id="{A97C14D5-0388-44F5-AD76-F8BBAF179CD6}"/>
                </a:ext>
              </a:extLst>
            </p:cNvPr>
            <p:cNvSpPr/>
            <p:nvPr/>
          </p:nvSpPr>
          <p:spPr>
            <a:xfrm>
              <a:off x="11023600" y="2337441"/>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FF59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xmlns="" id="{2151F346-69C6-4F86-BC1F-C57BA2384CC6}"/>
                </a:ext>
              </a:extLst>
            </p:cNvPr>
            <p:cNvSpPr txBox="1"/>
            <p:nvPr/>
          </p:nvSpPr>
          <p:spPr>
            <a:xfrm rot="16200000">
              <a:off x="10872792" y="3194734"/>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about</a:t>
              </a:r>
            </a:p>
          </p:txBody>
        </p:sp>
        <p:pic>
          <p:nvPicPr>
            <p:cNvPr id="37" name="Picture 36">
              <a:extLst>
                <a:ext uri="{FF2B5EF4-FFF2-40B4-BE49-F238E27FC236}">
                  <a16:creationId xmlns:a16="http://schemas.microsoft.com/office/drawing/2014/main" xmlns="" id="{52B367FE-8530-4052-AD96-2D6FBE490F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1129999" y="3247473"/>
              <a:ext cx="530600" cy="530600"/>
            </a:xfrm>
            <a:prstGeom prst="rect">
              <a:avLst/>
            </a:prstGeom>
          </p:spPr>
        </p:pic>
      </p:grpSp>
      <p:grpSp>
        <p:nvGrpSpPr>
          <p:cNvPr id="38" name="Group 37">
            <a:extLst>
              <a:ext uri="{FF2B5EF4-FFF2-40B4-BE49-F238E27FC236}">
                <a16:creationId xmlns:a16="http://schemas.microsoft.com/office/drawing/2014/main" xmlns="" id="{63E93C38-ECA5-4094-81E9-196A3BD19EBD}"/>
              </a:ext>
            </a:extLst>
          </p:cNvPr>
          <p:cNvGrpSpPr/>
          <p:nvPr/>
        </p:nvGrpSpPr>
        <p:grpSpPr>
          <a:xfrm>
            <a:off x="226788" y="-2"/>
            <a:ext cx="11447503" cy="6858000"/>
            <a:chOff x="213096" y="0"/>
            <a:chExt cx="11447503" cy="6858000"/>
          </a:xfrm>
        </p:grpSpPr>
        <p:sp>
          <p:nvSpPr>
            <p:cNvPr id="39" name="Rectangle 38">
              <a:extLst>
                <a:ext uri="{FF2B5EF4-FFF2-40B4-BE49-F238E27FC236}">
                  <a16:creationId xmlns:a16="http://schemas.microsoft.com/office/drawing/2014/main" xmlns="" id="{5C85080E-7B66-43F0-AB4D-3A69B13C005A}"/>
                </a:ext>
              </a:extLst>
            </p:cNvPr>
            <p:cNvSpPr/>
            <p:nvPr/>
          </p:nvSpPr>
          <p:spPr>
            <a:xfrm>
              <a:off x="213096" y="0"/>
              <a:ext cx="11447501"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reeform: Shape 39">
              <a:extLst>
                <a:ext uri="{FF2B5EF4-FFF2-40B4-BE49-F238E27FC236}">
                  <a16:creationId xmlns:a16="http://schemas.microsoft.com/office/drawing/2014/main" xmlns="" id="{405DAC1A-9BF8-460E-8D8B-77BFB6B27FF9}"/>
                </a:ext>
              </a:extLst>
            </p:cNvPr>
            <p:cNvSpPr/>
            <p:nvPr/>
          </p:nvSpPr>
          <p:spPr>
            <a:xfrm>
              <a:off x="10492197" y="2337441"/>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52CD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a:extLst>
                <a:ext uri="{FF2B5EF4-FFF2-40B4-BE49-F238E27FC236}">
                  <a16:creationId xmlns:a16="http://schemas.microsoft.com/office/drawing/2014/main" xmlns="" id="{90DCA374-CD21-448B-8791-8A04A9A9A552}"/>
                </a:ext>
              </a:extLst>
            </p:cNvPr>
            <p:cNvSpPr txBox="1"/>
            <p:nvPr/>
          </p:nvSpPr>
          <p:spPr>
            <a:xfrm rot="16200000">
              <a:off x="10341391" y="3105834"/>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history</a:t>
              </a:r>
            </a:p>
          </p:txBody>
        </p:sp>
        <p:pic>
          <p:nvPicPr>
            <p:cNvPr id="42" name="Picture 41">
              <a:extLst>
                <a:ext uri="{FF2B5EF4-FFF2-40B4-BE49-F238E27FC236}">
                  <a16:creationId xmlns:a16="http://schemas.microsoft.com/office/drawing/2014/main" xmlns="" id="{83A620A7-5483-4447-9670-0F8D67F362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0600933" y="3247473"/>
              <a:ext cx="530600" cy="530600"/>
            </a:xfrm>
            <a:prstGeom prst="rect">
              <a:avLst/>
            </a:prstGeom>
          </p:spPr>
        </p:pic>
      </p:grpSp>
      <p:grpSp>
        <p:nvGrpSpPr>
          <p:cNvPr id="43" name="Group 42">
            <a:extLst>
              <a:ext uri="{FF2B5EF4-FFF2-40B4-BE49-F238E27FC236}">
                <a16:creationId xmlns:a16="http://schemas.microsoft.com/office/drawing/2014/main" xmlns="" id="{B02914A7-C65F-4EFB-8FF4-9BB283DC3935}"/>
              </a:ext>
            </a:extLst>
          </p:cNvPr>
          <p:cNvGrpSpPr/>
          <p:nvPr/>
        </p:nvGrpSpPr>
        <p:grpSpPr>
          <a:xfrm>
            <a:off x="-7847639" y="0"/>
            <a:ext cx="9961092" cy="6858000"/>
            <a:chOff x="491575" y="0"/>
            <a:chExt cx="9961092" cy="6858000"/>
          </a:xfrm>
        </p:grpSpPr>
        <p:sp>
          <p:nvSpPr>
            <p:cNvPr id="44" name="Rectangle 43">
              <a:extLst>
                <a:ext uri="{FF2B5EF4-FFF2-40B4-BE49-F238E27FC236}">
                  <a16:creationId xmlns:a16="http://schemas.microsoft.com/office/drawing/2014/main" xmlns="" id="{99DA66B2-8A11-4397-B997-59A37787FEF8}"/>
                </a:ext>
              </a:extLst>
            </p:cNvPr>
            <p:cNvSpPr/>
            <p:nvPr/>
          </p:nvSpPr>
          <p:spPr>
            <a:xfrm>
              <a:off x="491575" y="0"/>
              <a:ext cx="9961092"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44">
              <a:extLst>
                <a:ext uri="{FF2B5EF4-FFF2-40B4-BE49-F238E27FC236}">
                  <a16:creationId xmlns:a16="http://schemas.microsoft.com/office/drawing/2014/main" xmlns="" id="{71A8923D-952E-459F-92C0-CCE4C5E45F88}"/>
                </a:ext>
              </a:extLst>
            </p:cNvPr>
            <p:cNvSpPr/>
            <p:nvPr/>
          </p:nvSpPr>
          <p:spPr>
            <a:xfrm>
              <a:off x="9284267" y="2337440"/>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FFC7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TextBox 45">
              <a:extLst>
                <a:ext uri="{FF2B5EF4-FFF2-40B4-BE49-F238E27FC236}">
                  <a16:creationId xmlns:a16="http://schemas.microsoft.com/office/drawing/2014/main" xmlns="" id="{DD73F442-B2F9-477E-B4DE-956CBA09D9C3}"/>
                </a:ext>
              </a:extLst>
            </p:cNvPr>
            <p:cNvSpPr txBox="1"/>
            <p:nvPr/>
          </p:nvSpPr>
          <p:spPr>
            <a:xfrm rot="16200000">
              <a:off x="9117129" y="3189611"/>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focus</a:t>
              </a:r>
            </a:p>
          </p:txBody>
        </p:sp>
        <p:pic>
          <p:nvPicPr>
            <p:cNvPr id="47" name="Picture 46">
              <a:extLst>
                <a:ext uri="{FF2B5EF4-FFF2-40B4-BE49-F238E27FC236}">
                  <a16:creationId xmlns:a16="http://schemas.microsoft.com/office/drawing/2014/main" xmlns="" id="{7654DCD4-7920-4D83-8D7F-6D3A71A169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9385467" y="3247473"/>
              <a:ext cx="530600" cy="530600"/>
            </a:xfrm>
            <a:prstGeom prst="rect">
              <a:avLst/>
            </a:prstGeom>
          </p:spPr>
        </p:pic>
      </p:grpSp>
      <p:grpSp>
        <p:nvGrpSpPr>
          <p:cNvPr id="48" name="Group 47">
            <a:extLst>
              <a:ext uri="{FF2B5EF4-FFF2-40B4-BE49-F238E27FC236}">
                <a16:creationId xmlns:a16="http://schemas.microsoft.com/office/drawing/2014/main" xmlns="" id="{7A67CF96-B24C-4BAD-8466-B32ECC2753A1}"/>
              </a:ext>
            </a:extLst>
          </p:cNvPr>
          <p:cNvGrpSpPr/>
          <p:nvPr/>
        </p:nvGrpSpPr>
        <p:grpSpPr>
          <a:xfrm>
            <a:off x="-7985197" y="0"/>
            <a:ext cx="9574094" cy="6858000"/>
            <a:chOff x="491575" y="0"/>
            <a:chExt cx="9574094" cy="6858000"/>
          </a:xfrm>
        </p:grpSpPr>
        <p:sp>
          <p:nvSpPr>
            <p:cNvPr id="49" name="Rectangle 48">
              <a:extLst>
                <a:ext uri="{FF2B5EF4-FFF2-40B4-BE49-F238E27FC236}">
                  <a16:creationId xmlns:a16="http://schemas.microsoft.com/office/drawing/2014/main" xmlns="" id="{8B7B7434-49BE-47D6-BAE6-9B9134F0EC8C}"/>
                </a:ext>
              </a:extLst>
            </p:cNvPr>
            <p:cNvSpPr/>
            <p:nvPr/>
          </p:nvSpPr>
          <p:spPr>
            <a:xfrm>
              <a:off x="491575" y="0"/>
              <a:ext cx="9574094"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Shape 80">
              <a:extLst>
                <a:ext uri="{FF2B5EF4-FFF2-40B4-BE49-F238E27FC236}">
                  <a16:creationId xmlns:a16="http://schemas.microsoft.com/office/drawing/2014/main" xmlns="" id="{080296C0-D397-432D-B5A1-CA7DA186EB14}"/>
                </a:ext>
              </a:extLst>
            </p:cNvPr>
            <p:cNvSpPr/>
            <p:nvPr/>
          </p:nvSpPr>
          <p:spPr>
            <a:xfrm>
              <a:off x="8897260" y="2337440"/>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5D7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TextBox 81">
              <a:extLst>
                <a:ext uri="{FF2B5EF4-FFF2-40B4-BE49-F238E27FC236}">
                  <a16:creationId xmlns:a16="http://schemas.microsoft.com/office/drawing/2014/main" xmlns="" id="{73DE47E8-526D-4A96-A671-69E14D20D1EB}"/>
                </a:ext>
              </a:extLst>
            </p:cNvPr>
            <p:cNvSpPr txBox="1"/>
            <p:nvPr/>
          </p:nvSpPr>
          <p:spPr>
            <a:xfrm rot="16200000">
              <a:off x="8746453" y="3189610"/>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issue</a:t>
              </a:r>
            </a:p>
          </p:txBody>
        </p:sp>
        <p:pic>
          <p:nvPicPr>
            <p:cNvPr id="83" name="Picture 82">
              <a:extLst>
                <a:ext uri="{FF2B5EF4-FFF2-40B4-BE49-F238E27FC236}">
                  <a16:creationId xmlns:a16="http://schemas.microsoft.com/office/drawing/2014/main" xmlns="" id="{7FD4AAEC-83E5-4832-BEA2-517A195B2A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8992269" y="3247473"/>
              <a:ext cx="530600" cy="530600"/>
            </a:xfrm>
            <a:prstGeom prst="rect">
              <a:avLst/>
            </a:prstGeom>
          </p:spPr>
        </p:pic>
      </p:grpSp>
      <p:sp>
        <p:nvSpPr>
          <p:cNvPr id="84" name="Rectangle 83">
            <a:extLst>
              <a:ext uri="{FF2B5EF4-FFF2-40B4-BE49-F238E27FC236}">
                <a16:creationId xmlns:a16="http://schemas.microsoft.com/office/drawing/2014/main" xmlns="" id="{3C6BBB46-3AAE-49B1-8F56-3535CC357FEB}"/>
              </a:ext>
            </a:extLst>
          </p:cNvPr>
          <p:cNvSpPr/>
          <p:nvPr/>
        </p:nvSpPr>
        <p:spPr>
          <a:xfrm>
            <a:off x="-7962177" y="-1"/>
            <a:ext cx="5781368"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5" name="Group 84">
            <a:extLst>
              <a:ext uri="{FF2B5EF4-FFF2-40B4-BE49-F238E27FC236}">
                <a16:creationId xmlns:a16="http://schemas.microsoft.com/office/drawing/2014/main" xmlns="" id="{FA452EB0-3109-45BB-9389-19F84818FE30}"/>
              </a:ext>
            </a:extLst>
          </p:cNvPr>
          <p:cNvGrpSpPr/>
          <p:nvPr/>
        </p:nvGrpSpPr>
        <p:grpSpPr>
          <a:xfrm>
            <a:off x="-7638543" y="-1"/>
            <a:ext cx="8692332" cy="6858000"/>
            <a:chOff x="718505" y="-1"/>
            <a:chExt cx="8692332" cy="6858000"/>
          </a:xfrm>
        </p:grpSpPr>
        <p:sp>
          <p:nvSpPr>
            <p:cNvPr id="86" name="Rectangle 85">
              <a:extLst>
                <a:ext uri="{FF2B5EF4-FFF2-40B4-BE49-F238E27FC236}">
                  <a16:creationId xmlns:a16="http://schemas.microsoft.com/office/drawing/2014/main" xmlns="" id="{DF941D0C-24DA-4E77-BE08-34D6F94BD6FB}"/>
                </a:ext>
              </a:extLst>
            </p:cNvPr>
            <p:cNvSpPr/>
            <p:nvPr/>
          </p:nvSpPr>
          <p:spPr>
            <a:xfrm>
              <a:off x="718505" y="-1"/>
              <a:ext cx="8692331"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Freeform: Shape 86">
              <a:extLst>
                <a:ext uri="{FF2B5EF4-FFF2-40B4-BE49-F238E27FC236}">
                  <a16:creationId xmlns:a16="http://schemas.microsoft.com/office/drawing/2014/main" xmlns="" id="{09747D82-077A-45F5-8822-6A7F978E7845}"/>
                </a:ext>
              </a:extLst>
            </p:cNvPr>
            <p:cNvSpPr/>
            <p:nvPr/>
          </p:nvSpPr>
          <p:spPr>
            <a:xfrm>
              <a:off x="8242436" y="2337439"/>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TextBox 87">
              <a:extLst>
                <a:ext uri="{FF2B5EF4-FFF2-40B4-BE49-F238E27FC236}">
                  <a16:creationId xmlns:a16="http://schemas.microsoft.com/office/drawing/2014/main" xmlns="" id="{D0B26FA9-EA76-44C1-BA33-E4EBB060AC7E}"/>
                </a:ext>
              </a:extLst>
            </p:cNvPr>
            <p:cNvSpPr txBox="1"/>
            <p:nvPr/>
          </p:nvSpPr>
          <p:spPr>
            <a:xfrm rot="16200000">
              <a:off x="8091629" y="3189609"/>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sessions</a:t>
              </a:r>
            </a:p>
          </p:txBody>
        </p:sp>
        <p:pic>
          <p:nvPicPr>
            <p:cNvPr id="89" name="Picture 88">
              <a:extLst>
                <a:ext uri="{FF2B5EF4-FFF2-40B4-BE49-F238E27FC236}">
                  <a16:creationId xmlns:a16="http://schemas.microsoft.com/office/drawing/2014/main" xmlns="" id="{EF138C1A-5B68-42BE-B6B8-0EE1F47385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8340472" y="3247473"/>
              <a:ext cx="530600" cy="530600"/>
            </a:xfrm>
            <a:prstGeom prst="rect">
              <a:avLst/>
            </a:prstGeom>
          </p:spPr>
        </p:pic>
      </p:grpSp>
      <p:grpSp>
        <p:nvGrpSpPr>
          <p:cNvPr id="90" name="Group 89">
            <a:extLst>
              <a:ext uri="{FF2B5EF4-FFF2-40B4-BE49-F238E27FC236}">
                <a16:creationId xmlns:a16="http://schemas.microsoft.com/office/drawing/2014/main" xmlns="" id="{2C48F6F2-7791-4D91-ADEC-77FE8FA739E3}"/>
              </a:ext>
            </a:extLst>
          </p:cNvPr>
          <p:cNvGrpSpPr/>
          <p:nvPr/>
        </p:nvGrpSpPr>
        <p:grpSpPr>
          <a:xfrm>
            <a:off x="-9395082" y="-1"/>
            <a:ext cx="9927504" cy="6858000"/>
            <a:chOff x="-9337032" y="-1"/>
            <a:chExt cx="9927504" cy="6858000"/>
          </a:xfrm>
        </p:grpSpPr>
        <p:sp>
          <p:nvSpPr>
            <p:cNvPr id="91" name="Rectangle 90">
              <a:extLst>
                <a:ext uri="{FF2B5EF4-FFF2-40B4-BE49-F238E27FC236}">
                  <a16:creationId xmlns:a16="http://schemas.microsoft.com/office/drawing/2014/main" xmlns="" id="{F8ED37E9-9873-442F-9B7C-7F4BC1A8F51E}"/>
                </a:ext>
              </a:extLst>
            </p:cNvPr>
            <p:cNvSpPr/>
            <p:nvPr/>
          </p:nvSpPr>
          <p:spPr>
            <a:xfrm>
              <a:off x="-9337032" y="-1"/>
              <a:ext cx="9923504"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Freeform: Shape 91">
              <a:extLst>
                <a:ext uri="{FF2B5EF4-FFF2-40B4-BE49-F238E27FC236}">
                  <a16:creationId xmlns:a16="http://schemas.microsoft.com/office/drawing/2014/main" xmlns="" id="{F2E020DE-B46A-4F47-97AB-BB6C9038FA2E}"/>
                </a:ext>
              </a:extLst>
            </p:cNvPr>
            <p:cNvSpPr/>
            <p:nvPr/>
          </p:nvSpPr>
          <p:spPr>
            <a:xfrm>
              <a:off x="-577928" y="2337438"/>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00A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3" name="TextBox 92">
              <a:extLst>
                <a:ext uri="{FF2B5EF4-FFF2-40B4-BE49-F238E27FC236}">
                  <a16:creationId xmlns:a16="http://schemas.microsoft.com/office/drawing/2014/main" xmlns="" id="{7CF05B7C-3B2D-4CAB-9132-7B756B442063}"/>
                </a:ext>
              </a:extLst>
            </p:cNvPr>
            <p:cNvSpPr txBox="1"/>
            <p:nvPr/>
          </p:nvSpPr>
          <p:spPr>
            <a:xfrm rot="16200000">
              <a:off x="-738260" y="3189608"/>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timeline</a:t>
              </a:r>
            </a:p>
          </p:txBody>
        </p:sp>
        <p:pic>
          <p:nvPicPr>
            <p:cNvPr id="94" name="Picture 93">
              <a:extLst>
                <a:ext uri="{FF2B5EF4-FFF2-40B4-BE49-F238E27FC236}">
                  <a16:creationId xmlns:a16="http://schemas.microsoft.com/office/drawing/2014/main" xmlns="" id="{A04E2F48-2025-4003-B590-1DD9577106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491912" y="3247473"/>
              <a:ext cx="530600" cy="530600"/>
            </a:xfrm>
            <a:prstGeom prst="rect">
              <a:avLst/>
            </a:prstGeom>
          </p:spPr>
        </p:pic>
      </p:grpSp>
      <p:grpSp>
        <p:nvGrpSpPr>
          <p:cNvPr id="96" name="Group 95">
            <a:extLst>
              <a:ext uri="{FF2B5EF4-FFF2-40B4-BE49-F238E27FC236}">
                <a16:creationId xmlns:a16="http://schemas.microsoft.com/office/drawing/2014/main" xmlns="" id="{183EA2CA-A17F-4A6A-AC3E-6F8757F77880}"/>
              </a:ext>
            </a:extLst>
          </p:cNvPr>
          <p:cNvGrpSpPr/>
          <p:nvPr/>
        </p:nvGrpSpPr>
        <p:grpSpPr>
          <a:xfrm>
            <a:off x="7976170" y="1491437"/>
            <a:ext cx="1805441" cy="1894017"/>
            <a:chOff x="6381342" y="2182683"/>
            <a:chExt cx="1805441" cy="1894017"/>
          </a:xfrm>
        </p:grpSpPr>
        <p:sp>
          <p:nvSpPr>
            <p:cNvPr id="97" name="Rectangle: Top Corners Rounded 96">
              <a:extLst>
                <a:ext uri="{FF2B5EF4-FFF2-40B4-BE49-F238E27FC236}">
                  <a16:creationId xmlns:a16="http://schemas.microsoft.com/office/drawing/2014/main" xmlns="" id="{225A95EB-3596-4C52-91EE-39023E85BE2D}"/>
                </a:ext>
              </a:extLst>
            </p:cNvPr>
            <p:cNvSpPr/>
            <p:nvPr/>
          </p:nvSpPr>
          <p:spPr>
            <a:xfrm>
              <a:off x="6488272" y="2209800"/>
              <a:ext cx="1591582" cy="1866900"/>
            </a:xfrm>
            <a:prstGeom prst="round2SameRect">
              <a:avLst>
                <a:gd name="adj1" fmla="val 12063"/>
                <a:gd name="adj2" fmla="val 0"/>
              </a:avLst>
            </a:prstGeom>
            <a:solidFill>
              <a:srgbClr val="FEC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TextBox 97">
              <a:extLst>
                <a:ext uri="{FF2B5EF4-FFF2-40B4-BE49-F238E27FC236}">
                  <a16:creationId xmlns:a16="http://schemas.microsoft.com/office/drawing/2014/main" xmlns="" id="{D9A6427C-7201-480C-B8BA-C01C9BCA7B52}"/>
                </a:ext>
              </a:extLst>
            </p:cNvPr>
            <p:cNvSpPr txBox="1"/>
            <p:nvPr/>
          </p:nvSpPr>
          <p:spPr>
            <a:xfrm>
              <a:off x="6381342" y="2182683"/>
              <a:ext cx="1805441" cy="646331"/>
            </a:xfrm>
            <a:prstGeom prst="rect">
              <a:avLst/>
            </a:prstGeom>
            <a:noFill/>
          </p:spPr>
          <p:txBody>
            <a:bodyPr wrap="square" rtlCol="0">
              <a:spAutoFit/>
            </a:bodyPr>
            <a:lstStyle/>
            <a:p>
              <a:pPr algn="ctr"/>
              <a:r>
                <a:rPr lang="en-US" sz="3600" b="1" dirty="0">
                  <a:solidFill>
                    <a:srgbClr val="E6E7E9"/>
                  </a:solidFill>
                  <a:latin typeface="Tw Cen MT" panose="020B0602020104020603" pitchFamily="34" charset="0"/>
                </a:rPr>
                <a:t>2019</a:t>
              </a:r>
            </a:p>
          </p:txBody>
        </p:sp>
        <p:sp>
          <p:nvSpPr>
            <p:cNvPr id="99" name="TextBox 98">
              <a:extLst>
                <a:ext uri="{FF2B5EF4-FFF2-40B4-BE49-F238E27FC236}">
                  <a16:creationId xmlns:a16="http://schemas.microsoft.com/office/drawing/2014/main" xmlns="" id="{74F68486-5533-4B47-B6BA-92533CBB4036}"/>
                </a:ext>
              </a:extLst>
            </p:cNvPr>
            <p:cNvSpPr txBox="1"/>
            <p:nvPr/>
          </p:nvSpPr>
          <p:spPr>
            <a:xfrm>
              <a:off x="6836846" y="2563851"/>
              <a:ext cx="894432" cy="1015663"/>
            </a:xfrm>
            <a:prstGeom prst="rect">
              <a:avLst/>
            </a:prstGeom>
            <a:noFill/>
          </p:spPr>
          <p:txBody>
            <a:bodyPr wrap="square" rtlCol="0">
              <a:spAutoFit/>
            </a:bodyPr>
            <a:lstStyle/>
            <a:p>
              <a:pPr algn="ctr"/>
              <a:r>
                <a:rPr lang="en-US" sz="6000" b="1" dirty="0">
                  <a:solidFill>
                    <a:srgbClr val="E6E7E9"/>
                  </a:solidFill>
                  <a:latin typeface="Tw Cen MT" panose="020B0602020104020603" pitchFamily="34" charset="0"/>
                </a:rPr>
                <a:t>3</a:t>
              </a:r>
            </a:p>
          </p:txBody>
        </p:sp>
      </p:grpSp>
      <p:grpSp>
        <p:nvGrpSpPr>
          <p:cNvPr id="100" name="Group 99">
            <a:extLst>
              <a:ext uri="{FF2B5EF4-FFF2-40B4-BE49-F238E27FC236}">
                <a16:creationId xmlns:a16="http://schemas.microsoft.com/office/drawing/2014/main" xmlns="" id="{12310FCA-56F2-4778-94B7-C1B5FD53AE20}"/>
              </a:ext>
            </a:extLst>
          </p:cNvPr>
          <p:cNvGrpSpPr/>
          <p:nvPr/>
        </p:nvGrpSpPr>
        <p:grpSpPr>
          <a:xfrm>
            <a:off x="5479293" y="1491437"/>
            <a:ext cx="1805441" cy="1894017"/>
            <a:chOff x="3884465" y="2182683"/>
            <a:chExt cx="1805441" cy="1894017"/>
          </a:xfrm>
        </p:grpSpPr>
        <p:sp>
          <p:nvSpPr>
            <p:cNvPr id="101" name="Rectangle: Top Corners Rounded 100">
              <a:extLst>
                <a:ext uri="{FF2B5EF4-FFF2-40B4-BE49-F238E27FC236}">
                  <a16:creationId xmlns:a16="http://schemas.microsoft.com/office/drawing/2014/main" xmlns="" id="{E792FABC-AA8F-4748-B8FA-DBB9112863AC}"/>
                </a:ext>
              </a:extLst>
            </p:cNvPr>
            <p:cNvSpPr/>
            <p:nvPr/>
          </p:nvSpPr>
          <p:spPr>
            <a:xfrm>
              <a:off x="3991395" y="2209800"/>
              <a:ext cx="1591582" cy="1866900"/>
            </a:xfrm>
            <a:prstGeom prst="round2SameRect">
              <a:avLst>
                <a:gd name="adj1" fmla="val 12063"/>
                <a:gd name="adj2" fmla="val 0"/>
              </a:avLst>
            </a:prstGeom>
            <a:solidFill>
              <a:srgbClr val="52C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TextBox 101">
              <a:extLst>
                <a:ext uri="{FF2B5EF4-FFF2-40B4-BE49-F238E27FC236}">
                  <a16:creationId xmlns:a16="http://schemas.microsoft.com/office/drawing/2014/main" xmlns="" id="{83919267-9DA5-4811-B4F4-94D72398E7FD}"/>
                </a:ext>
              </a:extLst>
            </p:cNvPr>
            <p:cNvSpPr txBox="1"/>
            <p:nvPr/>
          </p:nvSpPr>
          <p:spPr>
            <a:xfrm>
              <a:off x="3884465" y="2182683"/>
              <a:ext cx="1805441" cy="646331"/>
            </a:xfrm>
            <a:prstGeom prst="rect">
              <a:avLst/>
            </a:prstGeom>
            <a:noFill/>
          </p:spPr>
          <p:txBody>
            <a:bodyPr wrap="square" rtlCol="0">
              <a:spAutoFit/>
            </a:bodyPr>
            <a:lstStyle/>
            <a:p>
              <a:pPr algn="ctr"/>
              <a:r>
                <a:rPr lang="en-US" sz="3600" b="1" dirty="0">
                  <a:solidFill>
                    <a:srgbClr val="E6E7E9"/>
                  </a:solidFill>
                  <a:latin typeface="Tw Cen MT" panose="020B0602020104020603" pitchFamily="34" charset="0"/>
                </a:rPr>
                <a:t>2017</a:t>
              </a:r>
            </a:p>
          </p:txBody>
        </p:sp>
        <p:sp>
          <p:nvSpPr>
            <p:cNvPr id="103" name="TextBox 102">
              <a:extLst>
                <a:ext uri="{FF2B5EF4-FFF2-40B4-BE49-F238E27FC236}">
                  <a16:creationId xmlns:a16="http://schemas.microsoft.com/office/drawing/2014/main" xmlns="" id="{FECB41C1-3E79-45AA-B100-38C9E092C776}"/>
                </a:ext>
              </a:extLst>
            </p:cNvPr>
            <p:cNvSpPr txBox="1"/>
            <p:nvPr/>
          </p:nvSpPr>
          <p:spPr>
            <a:xfrm>
              <a:off x="4339969" y="2563851"/>
              <a:ext cx="894432" cy="1015663"/>
            </a:xfrm>
            <a:prstGeom prst="rect">
              <a:avLst/>
            </a:prstGeom>
            <a:noFill/>
          </p:spPr>
          <p:txBody>
            <a:bodyPr wrap="square" rtlCol="0">
              <a:spAutoFit/>
            </a:bodyPr>
            <a:lstStyle/>
            <a:p>
              <a:pPr algn="ctr"/>
              <a:r>
                <a:rPr lang="en-US" sz="6000" b="1" dirty="0">
                  <a:solidFill>
                    <a:srgbClr val="E6E7E9"/>
                  </a:solidFill>
                  <a:latin typeface="Tw Cen MT" panose="020B0602020104020603" pitchFamily="34" charset="0"/>
                </a:rPr>
                <a:t>2</a:t>
              </a:r>
            </a:p>
          </p:txBody>
        </p:sp>
      </p:grpSp>
      <p:grpSp>
        <p:nvGrpSpPr>
          <p:cNvPr id="104" name="Group 103">
            <a:extLst>
              <a:ext uri="{FF2B5EF4-FFF2-40B4-BE49-F238E27FC236}">
                <a16:creationId xmlns:a16="http://schemas.microsoft.com/office/drawing/2014/main" xmlns="" id="{A87830BE-EEF7-4034-8ABE-3212DB467DB4}"/>
              </a:ext>
            </a:extLst>
          </p:cNvPr>
          <p:cNvGrpSpPr/>
          <p:nvPr/>
        </p:nvGrpSpPr>
        <p:grpSpPr>
          <a:xfrm>
            <a:off x="2982416" y="1491437"/>
            <a:ext cx="1805441" cy="1894017"/>
            <a:chOff x="1387588" y="2182683"/>
            <a:chExt cx="1805441" cy="1894017"/>
          </a:xfrm>
        </p:grpSpPr>
        <p:sp>
          <p:nvSpPr>
            <p:cNvPr id="105" name="Rectangle: Top Corners Rounded 104">
              <a:extLst>
                <a:ext uri="{FF2B5EF4-FFF2-40B4-BE49-F238E27FC236}">
                  <a16:creationId xmlns:a16="http://schemas.microsoft.com/office/drawing/2014/main" xmlns="" id="{F1B87F23-BD02-4DB3-947D-2F61C5B87FEF}"/>
                </a:ext>
              </a:extLst>
            </p:cNvPr>
            <p:cNvSpPr/>
            <p:nvPr/>
          </p:nvSpPr>
          <p:spPr>
            <a:xfrm>
              <a:off x="1494518" y="2209800"/>
              <a:ext cx="1591582" cy="1866900"/>
            </a:xfrm>
            <a:prstGeom prst="round2SameRect">
              <a:avLst>
                <a:gd name="adj1" fmla="val 12063"/>
                <a:gd name="adj2" fmla="val 0"/>
              </a:avLst>
            </a:prstGeom>
            <a:solidFill>
              <a:srgbClr val="FF59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TextBox 105">
              <a:extLst>
                <a:ext uri="{FF2B5EF4-FFF2-40B4-BE49-F238E27FC236}">
                  <a16:creationId xmlns:a16="http://schemas.microsoft.com/office/drawing/2014/main" xmlns="" id="{5D8301A0-49D9-41A5-A227-2E35458E6401}"/>
                </a:ext>
              </a:extLst>
            </p:cNvPr>
            <p:cNvSpPr txBox="1"/>
            <p:nvPr/>
          </p:nvSpPr>
          <p:spPr>
            <a:xfrm>
              <a:off x="1387588" y="2182683"/>
              <a:ext cx="1805441" cy="646331"/>
            </a:xfrm>
            <a:prstGeom prst="rect">
              <a:avLst/>
            </a:prstGeom>
            <a:noFill/>
          </p:spPr>
          <p:txBody>
            <a:bodyPr wrap="square" rtlCol="0">
              <a:spAutoFit/>
            </a:bodyPr>
            <a:lstStyle/>
            <a:p>
              <a:pPr algn="ctr"/>
              <a:r>
                <a:rPr lang="en-US" sz="3600" b="1" dirty="0">
                  <a:solidFill>
                    <a:srgbClr val="E6E7E9"/>
                  </a:solidFill>
                  <a:latin typeface="Tw Cen MT" panose="020B0602020104020603" pitchFamily="34" charset="0"/>
                </a:rPr>
                <a:t>2016</a:t>
              </a:r>
            </a:p>
          </p:txBody>
        </p:sp>
        <p:sp>
          <p:nvSpPr>
            <p:cNvPr id="107" name="TextBox 106">
              <a:extLst>
                <a:ext uri="{FF2B5EF4-FFF2-40B4-BE49-F238E27FC236}">
                  <a16:creationId xmlns:a16="http://schemas.microsoft.com/office/drawing/2014/main" xmlns="" id="{236675CF-5B12-4D6B-8C03-F29656450255}"/>
                </a:ext>
              </a:extLst>
            </p:cNvPr>
            <p:cNvSpPr txBox="1"/>
            <p:nvPr/>
          </p:nvSpPr>
          <p:spPr>
            <a:xfrm>
              <a:off x="1843092" y="2563851"/>
              <a:ext cx="894432" cy="1015663"/>
            </a:xfrm>
            <a:prstGeom prst="rect">
              <a:avLst/>
            </a:prstGeom>
            <a:noFill/>
          </p:spPr>
          <p:txBody>
            <a:bodyPr wrap="square" rtlCol="0">
              <a:spAutoFit/>
            </a:bodyPr>
            <a:lstStyle/>
            <a:p>
              <a:pPr algn="ctr"/>
              <a:r>
                <a:rPr lang="en-US" sz="6000" b="1" dirty="0">
                  <a:solidFill>
                    <a:srgbClr val="E6E7E9"/>
                  </a:solidFill>
                  <a:latin typeface="Tw Cen MT" panose="020B0602020104020603" pitchFamily="34" charset="0"/>
                </a:rPr>
                <a:t>1</a:t>
              </a:r>
            </a:p>
          </p:txBody>
        </p:sp>
      </p:grpSp>
      <p:sp>
        <p:nvSpPr>
          <p:cNvPr id="108" name="Freeform: Shape 107">
            <a:extLst>
              <a:ext uri="{FF2B5EF4-FFF2-40B4-BE49-F238E27FC236}">
                <a16:creationId xmlns:a16="http://schemas.microsoft.com/office/drawing/2014/main" xmlns="" id="{48958204-CE05-4E79-AC55-C76FBB79E37F}"/>
              </a:ext>
            </a:extLst>
          </p:cNvPr>
          <p:cNvSpPr/>
          <p:nvPr/>
        </p:nvSpPr>
        <p:spPr>
          <a:xfrm flipV="1">
            <a:off x="3089346" y="2452004"/>
            <a:ext cx="1591582" cy="3031986"/>
          </a:xfrm>
          <a:custGeom>
            <a:avLst/>
            <a:gdLst>
              <a:gd name="connsiteX0" fmla="*/ 0 w 1591582"/>
              <a:gd name="connsiteY0" fmla="*/ 3031986 h 3031986"/>
              <a:gd name="connsiteX1" fmla="*/ 357641 w 1591582"/>
              <a:gd name="connsiteY1" fmla="*/ 3031986 h 3031986"/>
              <a:gd name="connsiteX2" fmla="*/ 795791 w 1591582"/>
              <a:gd name="connsiteY2" fmla="*/ 2593836 h 3031986"/>
              <a:gd name="connsiteX3" fmla="*/ 1233941 w 1591582"/>
              <a:gd name="connsiteY3" fmla="*/ 3031986 h 3031986"/>
              <a:gd name="connsiteX4" fmla="*/ 1591582 w 1591582"/>
              <a:gd name="connsiteY4" fmla="*/ 3031986 h 3031986"/>
              <a:gd name="connsiteX5" fmla="*/ 1591582 w 1591582"/>
              <a:gd name="connsiteY5" fmla="*/ 314242 h 3031986"/>
              <a:gd name="connsiteX6" fmla="*/ 1277340 w 1591582"/>
              <a:gd name="connsiteY6" fmla="*/ 0 h 3031986"/>
              <a:gd name="connsiteX7" fmla="*/ 314242 w 1591582"/>
              <a:gd name="connsiteY7" fmla="*/ 0 h 3031986"/>
              <a:gd name="connsiteX8" fmla="*/ 0 w 1591582"/>
              <a:gd name="connsiteY8" fmla="*/ 314242 h 3031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1582" h="3031986">
                <a:moveTo>
                  <a:pt x="0" y="3031986"/>
                </a:moveTo>
                <a:lnTo>
                  <a:pt x="357641" y="3031986"/>
                </a:lnTo>
                <a:cubicBezTo>
                  <a:pt x="357641" y="2790002"/>
                  <a:pt x="553807" y="2593836"/>
                  <a:pt x="795791" y="2593836"/>
                </a:cubicBezTo>
                <a:cubicBezTo>
                  <a:pt x="1037775" y="2593836"/>
                  <a:pt x="1233941" y="2790002"/>
                  <a:pt x="1233941" y="3031986"/>
                </a:cubicBezTo>
                <a:lnTo>
                  <a:pt x="1591582" y="3031986"/>
                </a:lnTo>
                <a:lnTo>
                  <a:pt x="1591582" y="314242"/>
                </a:lnTo>
                <a:cubicBezTo>
                  <a:pt x="1591582" y="140691"/>
                  <a:pt x="1450891" y="0"/>
                  <a:pt x="1277340" y="0"/>
                </a:cubicBezTo>
                <a:lnTo>
                  <a:pt x="314242" y="0"/>
                </a:lnTo>
                <a:cubicBezTo>
                  <a:pt x="140691" y="0"/>
                  <a:pt x="0" y="140691"/>
                  <a:pt x="0" y="314242"/>
                </a:cubicBezTo>
                <a:close/>
              </a:path>
            </a:pathLst>
          </a:custGeom>
          <a:solidFill>
            <a:schemeClr val="bg1">
              <a:lumMod val="95000"/>
            </a:schemeClr>
          </a:solidFill>
          <a:ln>
            <a:noFill/>
          </a:ln>
          <a:effectLst>
            <a:outerShdw blurRad="127000" sx="107000" sy="107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Freeform: Shape 108">
            <a:extLst>
              <a:ext uri="{FF2B5EF4-FFF2-40B4-BE49-F238E27FC236}">
                <a16:creationId xmlns:a16="http://schemas.microsoft.com/office/drawing/2014/main" xmlns="" id="{406A5A75-24F0-496A-82D6-E2B37B100BBD}"/>
              </a:ext>
            </a:extLst>
          </p:cNvPr>
          <p:cNvSpPr/>
          <p:nvPr/>
        </p:nvSpPr>
        <p:spPr>
          <a:xfrm flipV="1">
            <a:off x="5586223" y="2452004"/>
            <a:ext cx="1591582" cy="3031986"/>
          </a:xfrm>
          <a:custGeom>
            <a:avLst/>
            <a:gdLst>
              <a:gd name="connsiteX0" fmla="*/ 0 w 1591582"/>
              <a:gd name="connsiteY0" fmla="*/ 3031986 h 3031986"/>
              <a:gd name="connsiteX1" fmla="*/ 357641 w 1591582"/>
              <a:gd name="connsiteY1" fmla="*/ 3031986 h 3031986"/>
              <a:gd name="connsiteX2" fmla="*/ 795791 w 1591582"/>
              <a:gd name="connsiteY2" fmla="*/ 2593836 h 3031986"/>
              <a:gd name="connsiteX3" fmla="*/ 1233941 w 1591582"/>
              <a:gd name="connsiteY3" fmla="*/ 3031986 h 3031986"/>
              <a:gd name="connsiteX4" fmla="*/ 1591582 w 1591582"/>
              <a:gd name="connsiteY4" fmla="*/ 3031986 h 3031986"/>
              <a:gd name="connsiteX5" fmla="*/ 1591582 w 1591582"/>
              <a:gd name="connsiteY5" fmla="*/ 314242 h 3031986"/>
              <a:gd name="connsiteX6" fmla="*/ 1277340 w 1591582"/>
              <a:gd name="connsiteY6" fmla="*/ 0 h 3031986"/>
              <a:gd name="connsiteX7" fmla="*/ 314242 w 1591582"/>
              <a:gd name="connsiteY7" fmla="*/ 0 h 3031986"/>
              <a:gd name="connsiteX8" fmla="*/ 0 w 1591582"/>
              <a:gd name="connsiteY8" fmla="*/ 314242 h 3031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1582" h="3031986">
                <a:moveTo>
                  <a:pt x="0" y="3031986"/>
                </a:moveTo>
                <a:lnTo>
                  <a:pt x="357641" y="3031986"/>
                </a:lnTo>
                <a:cubicBezTo>
                  <a:pt x="357641" y="2790002"/>
                  <a:pt x="553807" y="2593836"/>
                  <a:pt x="795791" y="2593836"/>
                </a:cubicBezTo>
                <a:cubicBezTo>
                  <a:pt x="1037775" y="2593836"/>
                  <a:pt x="1233941" y="2790002"/>
                  <a:pt x="1233941" y="3031986"/>
                </a:cubicBezTo>
                <a:lnTo>
                  <a:pt x="1591582" y="3031986"/>
                </a:lnTo>
                <a:lnTo>
                  <a:pt x="1591582" y="314242"/>
                </a:lnTo>
                <a:cubicBezTo>
                  <a:pt x="1591582" y="140691"/>
                  <a:pt x="1450891" y="0"/>
                  <a:pt x="1277340" y="0"/>
                </a:cubicBezTo>
                <a:lnTo>
                  <a:pt x="314242" y="0"/>
                </a:lnTo>
                <a:cubicBezTo>
                  <a:pt x="140691" y="0"/>
                  <a:pt x="0" y="140691"/>
                  <a:pt x="0" y="314242"/>
                </a:cubicBezTo>
                <a:close/>
              </a:path>
            </a:pathLst>
          </a:custGeom>
          <a:solidFill>
            <a:schemeClr val="bg1">
              <a:lumMod val="95000"/>
            </a:schemeClr>
          </a:solidFill>
          <a:ln>
            <a:noFill/>
          </a:ln>
          <a:effectLst>
            <a:outerShdw blurRad="127000" sx="107000" sy="107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Freeform: Shape 109">
            <a:extLst>
              <a:ext uri="{FF2B5EF4-FFF2-40B4-BE49-F238E27FC236}">
                <a16:creationId xmlns:a16="http://schemas.microsoft.com/office/drawing/2014/main" xmlns="" id="{B8C3E14B-EBB2-49A7-9A4E-9C6AFAF9A364}"/>
              </a:ext>
            </a:extLst>
          </p:cNvPr>
          <p:cNvSpPr/>
          <p:nvPr/>
        </p:nvSpPr>
        <p:spPr>
          <a:xfrm flipV="1">
            <a:off x="8083100" y="2452004"/>
            <a:ext cx="1591582" cy="3031986"/>
          </a:xfrm>
          <a:custGeom>
            <a:avLst/>
            <a:gdLst>
              <a:gd name="connsiteX0" fmla="*/ 0 w 1591582"/>
              <a:gd name="connsiteY0" fmla="*/ 3031986 h 3031986"/>
              <a:gd name="connsiteX1" fmla="*/ 357641 w 1591582"/>
              <a:gd name="connsiteY1" fmla="*/ 3031986 h 3031986"/>
              <a:gd name="connsiteX2" fmla="*/ 795791 w 1591582"/>
              <a:gd name="connsiteY2" fmla="*/ 2593836 h 3031986"/>
              <a:gd name="connsiteX3" fmla="*/ 1233941 w 1591582"/>
              <a:gd name="connsiteY3" fmla="*/ 3031986 h 3031986"/>
              <a:gd name="connsiteX4" fmla="*/ 1591582 w 1591582"/>
              <a:gd name="connsiteY4" fmla="*/ 3031986 h 3031986"/>
              <a:gd name="connsiteX5" fmla="*/ 1591582 w 1591582"/>
              <a:gd name="connsiteY5" fmla="*/ 314242 h 3031986"/>
              <a:gd name="connsiteX6" fmla="*/ 1277340 w 1591582"/>
              <a:gd name="connsiteY6" fmla="*/ 0 h 3031986"/>
              <a:gd name="connsiteX7" fmla="*/ 314242 w 1591582"/>
              <a:gd name="connsiteY7" fmla="*/ 0 h 3031986"/>
              <a:gd name="connsiteX8" fmla="*/ 0 w 1591582"/>
              <a:gd name="connsiteY8" fmla="*/ 314242 h 3031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1582" h="3031986">
                <a:moveTo>
                  <a:pt x="0" y="3031986"/>
                </a:moveTo>
                <a:lnTo>
                  <a:pt x="357641" y="3031986"/>
                </a:lnTo>
                <a:cubicBezTo>
                  <a:pt x="357641" y="2790002"/>
                  <a:pt x="553807" y="2593836"/>
                  <a:pt x="795791" y="2593836"/>
                </a:cubicBezTo>
                <a:cubicBezTo>
                  <a:pt x="1037775" y="2593836"/>
                  <a:pt x="1233941" y="2790002"/>
                  <a:pt x="1233941" y="3031986"/>
                </a:cubicBezTo>
                <a:lnTo>
                  <a:pt x="1591582" y="3031986"/>
                </a:lnTo>
                <a:lnTo>
                  <a:pt x="1591582" y="314242"/>
                </a:lnTo>
                <a:cubicBezTo>
                  <a:pt x="1591582" y="140691"/>
                  <a:pt x="1450891" y="0"/>
                  <a:pt x="1277340" y="0"/>
                </a:cubicBezTo>
                <a:lnTo>
                  <a:pt x="314242" y="0"/>
                </a:lnTo>
                <a:cubicBezTo>
                  <a:pt x="140691" y="0"/>
                  <a:pt x="0" y="140691"/>
                  <a:pt x="0" y="314242"/>
                </a:cubicBezTo>
                <a:close/>
              </a:path>
            </a:pathLst>
          </a:custGeom>
          <a:solidFill>
            <a:schemeClr val="bg1">
              <a:lumMod val="95000"/>
            </a:schemeClr>
          </a:solidFill>
          <a:ln>
            <a:noFill/>
          </a:ln>
          <a:effectLst>
            <a:outerShdw blurRad="127000" sx="107000" sy="107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113">
            <a:extLst>
              <a:ext uri="{FF2B5EF4-FFF2-40B4-BE49-F238E27FC236}">
                <a16:creationId xmlns:a16="http://schemas.microsoft.com/office/drawing/2014/main" xmlns="" id="{8D94F991-2744-4D5C-BE57-A0C261539D2C}"/>
              </a:ext>
            </a:extLst>
          </p:cNvPr>
          <p:cNvGrpSpPr/>
          <p:nvPr/>
        </p:nvGrpSpPr>
        <p:grpSpPr>
          <a:xfrm>
            <a:off x="3083677" y="3146196"/>
            <a:ext cx="1591582" cy="1048049"/>
            <a:chOff x="1488849" y="3837442"/>
            <a:chExt cx="1591582" cy="1048049"/>
          </a:xfrm>
        </p:grpSpPr>
        <p:sp>
          <p:nvSpPr>
            <p:cNvPr id="115" name="TextBox 114">
              <a:extLst>
                <a:ext uri="{FF2B5EF4-FFF2-40B4-BE49-F238E27FC236}">
                  <a16:creationId xmlns:a16="http://schemas.microsoft.com/office/drawing/2014/main" xmlns="" id="{8721CE74-40AC-4223-B129-B3A270C7429B}"/>
                </a:ext>
              </a:extLst>
            </p:cNvPr>
            <p:cNvSpPr txBox="1"/>
            <p:nvPr/>
          </p:nvSpPr>
          <p:spPr>
            <a:xfrm>
              <a:off x="1488849" y="3837442"/>
              <a:ext cx="1591582" cy="369332"/>
            </a:xfrm>
            <a:prstGeom prst="rect">
              <a:avLst/>
            </a:prstGeom>
            <a:noFill/>
          </p:spPr>
          <p:txBody>
            <a:bodyPr wrap="square" rtlCol="0">
              <a:spAutoFit/>
            </a:bodyPr>
            <a:lstStyle/>
            <a:p>
              <a:pPr algn="ctr"/>
              <a:r>
                <a:rPr lang="en-US" b="1" dirty="0">
                  <a:solidFill>
                    <a:srgbClr val="FF5969"/>
                  </a:solidFill>
                  <a:latin typeface="Tw Cen MT" panose="020B0602020104020603" pitchFamily="34" charset="0"/>
                </a:rPr>
                <a:t>Voice4Thought</a:t>
              </a:r>
            </a:p>
          </p:txBody>
        </p:sp>
        <p:sp>
          <p:nvSpPr>
            <p:cNvPr id="116" name="TextBox 115">
              <a:extLst>
                <a:ext uri="{FF2B5EF4-FFF2-40B4-BE49-F238E27FC236}">
                  <a16:creationId xmlns:a16="http://schemas.microsoft.com/office/drawing/2014/main" xmlns="" id="{FC94FF53-E358-452A-A5CE-3296318ABBE9}"/>
                </a:ext>
              </a:extLst>
            </p:cNvPr>
            <p:cNvSpPr txBox="1"/>
            <p:nvPr/>
          </p:nvSpPr>
          <p:spPr>
            <a:xfrm>
              <a:off x="1488849" y="4146827"/>
              <a:ext cx="1591582" cy="738664"/>
            </a:xfrm>
            <a:prstGeom prst="rect">
              <a:avLst/>
            </a:prstGeom>
            <a:noFill/>
          </p:spPr>
          <p:txBody>
            <a:bodyPr wrap="square" rtlCol="0">
              <a:spAutoFit/>
            </a:bodyPr>
            <a:lstStyle/>
            <a:p>
              <a:pPr algn="ctr"/>
              <a:r>
                <a:rPr lang="en-US" sz="1400" b="1" dirty="0">
                  <a:solidFill>
                    <a:srgbClr val="A6A6A6"/>
                  </a:solidFill>
                  <a:latin typeface="Tw Cen MT" panose="020B0602020104020603" pitchFamily="34" charset="0"/>
                </a:rPr>
                <a:t>Started experimenting with e-publishing</a:t>
              </a:r>
            </a:p>
          </p:txBody>
        </p:sp>
      </p:grpSp>
      <p:grpSp>
        <p:nvGrpSpPr>
          <p:cNvPr id="117" name="Group 116">
            <a:extLst>
              <a:ext uri="{FF2B5EF4-FFF2-40B4-BE49-F238E27FC236}">
                <a16:creationId xmlns:a16="http://schemas.microsoft.com/office/drawing/2014/main" xmlns="" id="{860A9D1F-EDAE-418D-A3C8-F8109A2B052A}"/>
              </a:ext>
            </a:extLst>
          </p:cNvPr>
          <p:cNvGrpSpPr/>
          <p:nvPr/>
        </p:nvGrpSpPr>
        <p:grpSpPr>
          <a:xfrm>
            <a:off x="5572502" y="3146196"/>
            <a:ext cx="1591582" cy="1048049"/>
            <a:chOff x="3977674" y="3837442"/>
            <a:chExt cx="1591582" cy="1048049"/>
          </a:xfrm>
        </p:grpSpPr>
        <p:sp>
          <p:nvSpPr>
            <p:cNvPr id="118" name="TextBox 117">
              <a:extLst>
                <a:ext uri="{FF2B5EF4-FFF2-40B4-BE49-F238E27FC236}">
                  <a16:creationId xmlns:a16="http://schemas.microsoft.com/office/drawing/2014/main" xmlns="" id="{91705BAF-DCDA-4FDC-8DA1-1FBA870AE5C8}"/>
                </a:ext>
              </a:extLst>
            </p:cNvPr>
            <p:cNvSpPr txBox="1"/>
            <p:nvPr/>
          </p:nvSpPr>
          <p:spPr>
            <a:xfrm>
              <a:off x="3977674" y="3837442"/>
              <a:ext cx="1591582" cy="369332"/>
            </a:xfrm>
            <a:prstGeom prst="rect">
              <a:avLst/>
            </a:prstGeom>
            <a:noFill/>
          </p:spPr>
          <p:txBody>
            <a:bodyPr wrap="square" rtlCol="0">
              <a:spAutoFit/>
            </a:bodyPr>
            <a:lstStyle/>
            <a:p>
              <a:pPr algn="ctr"/>
              <a:r>
                <a:rPr lang="en-US" b="1" dirty="0">
                  <a:solidFill>
                    <a:srgbClr val="52CBBE"/>
                  </a:solidFill>
                  <a:latin typeface="Tw Cen MT" panose="020B0602020104020603" pitchFamily="34" charset="0"/>
                </a:rPr>
                <a:t>Brill Publishers</a:t>
              </a:r>
            </a:p>
          </p:txBody>
        </p:sp>
        <p:sp>
          <p:nvSpPr>
            <p:cNvPr id="119" name="TextBox 118">
              <a:extLst>
                <a:ext uri="{FF2B5EF4-FFF2-40B4-BE49-F238E27FC236}">
                  <a16:creationId xmlns:a16="http://schemas.microsoft.com/office/drawing/2014/main" xmlns="" id="{BBD17202-B0A7-4912-9A5D-8F55518824B3}"/>
                </a:ext>
              </a:extLst>
            </p:cNvPr>
            <p:cNvSpPr txBox="1"/>
            <p:nvPr/>
          </p:nvSpPr>
          <p:spPr>
            <a:xfrm>
              <a:off x="3977674" y="4146827"/>
              <a:ext cx="1591582" cy="738664"/>
            </a:xfrm>
            <a:prstGeom prst="rect">
              <a:avLst/>
            </a:prstGeom>
            <a:noFill/>
          </p:spPr>
          <p:txBody>
            <a:bodyPr wrap="square" rtlCol="0">
              <a:spAutoFit/>
            </a:bodyPr>
            <a:lstStyle/>
            <a:p>
              <a:pPr algn="ctr"/>
              <a:r>
                <a:rPr lang="en-US" sz="1400" b="1" dirty="0">
                  <a:solidFill>
                    <a:srgbClr val="A6A6A6"/>
                  </a:solidFill>
                  <a:latin typeface="Tw Cen MT" panose="020B0602020104020603" pitchFamily="34" charset="0"/>
                </a:rPr>
                <a:t>Partnership &amp; academic acknowledgement</a:t>
              </a:r>
            </a:p>
          </p:txBody>
        </p:sp>
      </p:grpSp>
      <p:grpSp>
        <p:nvGrpSpPr>
          <p:cNvPr id="120" name="Group 119">
            <a:extLst>
              <a:ext uri="{FF2B5EF4-FFF2-40B4-BE49-F238E27FC236}">
                <a16:creationId xmlns:a16="http://schemas.microsoft.com/office/drawing/2014/main" xmlns="" id="{1F66AC79-730F-4E07-974E-4F08542F2C4A}"/>
              </a:ext>
            </a:extLst>
          </p:cNvPr>
          <p:cNvGrpSpPr/>
          <p:nvPr/>
        </p:nvGrpSpPr>
        <p:grpSpPr>
          <a:xfrm>
            <a:off x="8083100" y="3146196"/>
            <a:ext cx="1591582" cy="1048049"/>
            <a:chOff x="6488272" y="3837442"/>
            <a:chExt cx="1591582" cy="1048049"/>
          </a:xfrm>
        </p:grpSpPr>
        <p:sp>
          <p:nvSpPr>
            <p:cNvPr id="121" name="TextBox 120">
              <a:extLst>
                <a:ext uri="{FF2B5EF4-FFF2-40B4-BE49-F238E27FC236}">
                  <a16:creationId xmlns:a16="http://schemas.microsoft.com/office/drawing/2014/main" xmlns="" id="{D025EBC6-5731-4D97-B58C-0E0C20D47817}"/>
                </a:ext>
              </a:extLst>
            </p:cNvPr>
            <p:cNvSpPr txBox="1"/>
            <p:nvPr/>
          </p:nvSpPr>
          <p:spPr>
            <a:xfrm>
              <a:off x="6488272" y="3837442"/>
              <a:ext cx="1591582" cy="369332"/>
            </a:xfrm>
            <a:prstGeom prst="rect">
              <a:avLst/>
            </a:prstGeom>
            <a:noFill/>
          </p:spPr>
          <p:txBody>
            <a:bodyPr wrap="square" rtlCol="0">
              <a:spAutoFit/>
            </a:bodyPr>
            <a:lstStyle/>
            <a:p>
              <a:pPr algn="ctr"/>
              <a:endParaRPr lang="en-US" b="1" dirty="0">
                <a:solidFill>
                  <a:srgbClr val="FEC630"/>
                </a:solidFill>
                <a:latin typeface="Tw Cen MT" panose="020B0602020104020603" pitchFamily="34" charset="0"/>
              </a:endParaRPr>
            </a:p>
          </p:txBody>
        </p:sp>
        <p:sp>
          <p:nvSpPr>
            <p:cNvPr id="122" name="TextBox 121">
              <a:extLst>
                <a:ext uri="{FF2B5EF4-FFF2-40B4-BE49-F238E27FC236}">
                  <a16:creationId xmlns:a16="http://schemas.microsoft.com/office/drawing/2014/main" xmlns="" id="{B38973E8-8FEC-48EF-89C3-A1086AD31515}"/>
                </a:ext>
              </a:extLst>
            </p:cNvPr>
            <p:cNvSpPr txBox="1"/>
            <p:nvPr/>
          </p:nvSpPr>
          <p:spPr>
            <a:xfrm>
              <a:off x="6488272" y="4146827"/>
              <a:ext cx="1591582" cy="738664"/>
            </a:xfrm>
            <a:prstGeom prst="rect">
              <a:avLst/>
            </a:prstGeom>
            <a:noFill/>
          </p:spPr>
          <p:txBody>
            <a:bodyPr wrap="square" rtlCol="0">
              <a:spAutoFit/>
            </a:bodyPr>
            <a:lstStyle/>
            <a:p>
              <a:pPr algn="ctr"/>
              <a:r>
                <a:rPr lang="en-US" sz="1400" b="1" dirty="0">
                  <a:solidFill>
                    <a:srgbClr val="A6A6A6"/>
                  </a:solidFill>
                  <a:latin typeface="Tw Cen MT" panose="020B0602020104020603" pitchFamily="34" charset="0"/>
                </a:rPr>
                <a:t>Two publications: </a:t>
              </a:r>
              <a:r>
                <a:rPr lang="en-US" sz="1400" b="1" dirty="0" err="1">
                  <a:solidFill>
                    <a:srgbClr val="A6A6A6"/>
                  </a:solidFill>
                  <a:latin typeface="Tw Cen MT" panose="020B0602020104020603" pitchFamily="34" charset="0"/>
                </a:rPr>
                <a:t>Croquemort</a:t>
              </a:r>
              <a:r>
                <a:rPr lang="en-US" sz="1400" b="1" dirty="0">
                  <a:solidFill>
                    <a:srgbClr val="A6A6A6"/>
                  </a:solidFill>
                  <a:latin typeface="Tw Cen MT" panose="020B0602020104020603" pitchFamily="34" charset="0"/>
                </a:rPr>
                <a:t> &amp; Dissenting Voices</a:t>
              </a:r>
            </a:p>
          </p:txBody>
        </p:sp>
      </p:grpSp>
      <p:pic>
        <p:nvPicPr>
          <p:cNvPr id="3" name="Picture 2">
            <a:extLst>
              <a:ext uri="{FF2B5EF4-FFF2-40B4-BE49-F238E27FC236}">
                <a16:creationId xmlns:a16="http://schemas.microsoft.com/office/drawing/2014/main" xmlns="" id="{D1E1EB09-3B7F-4AD1-85F5-A963B8B7D4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5659" y="4229239"/>
            <a:ext cx="894354" cy="894352"/>
          </a:xfrm>
          <a:prstGeom prst="rect">
            <a:avLst/>
          </a:prstGeom>
        </p:spPr>
      </p:pic>
      <p:pic>
        <p:nvPicPr>
          <p:cNvPr id="7" name="Picture 6">
            <a:extLst>
              <a:ext uri="{FF2B5EF4-FFF2-40B4-BE49-F238E27FC236}">
                <a16:creationId xmlns:a16="http://schemas.microsoft.com/office/drawing/2014/main" xmlns="" id="{14331A99-A934-4099-9190-67078252B1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1947" y="4229326"/>
            <a:ext cx="897858" cy="897856"/>
          </a:xfrm>
          <a:prstGeom prst="rect">
            <a:avLst/>
          </a:prstGeom>
        </p:spPr>
      </p:pic>
      <p:pic>
        <p:nvPicPr>
          <p:cNvPr id="9" name="Picture 8">
            <a:extLst>
              <a:ext uri="{FF2B5EF4-FFF2-40B4-BE49-F238E27FC236}">
                <a16:creationId xmlns:a16="http://schemas.microsoft.com/office/drawing/2014/main" xmlns="" id="{F5285DFE-7CB0-4F85-899B-F151E785F8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31674" y="4229239"/>
            <a:ext cx="907482" cy="907480"/>
          </a:xfrm>
          <a:prstGeom prst="rect">
            <a:avLst/>
          </a:prstGeom>
        </p:spPr>
      </p:pic>
      <p:sp>
        <p:nvSpPr>
          <p:cNvPr id="60" name="TextBox 117">
            <a:extLst>
              <a:ext uri="{FF2B5EF4-FFF2-40B4-BE49-F238E27FC236}">
                <a16:creationId xmlns:a16="http://schemas.microsoft.com/office/drawing/2014/main" xmlns="" id="{2F329386-1371-4EC7-91D7-D14308115A06}"/>
              </a:ext>
            </a:extLst>
          </p:cNvPr>
          <p:cNvSpPr txBox="1"/>
          <p:nvPr/>
        </p:nvSpPr>
        <p:spPr>
          <a:xfrm>
            <a:off x="8104177" y="3145696"/>
            <a:ext cx="1591582" cy="369332"/>
          </a:xfrm>
          <a:prstGeom prst="rect">
            <a:avLst/>
          </a:prstGeom>
          <a:noFill/>
        </p:spPr>
        <p:txBody>
          <a:bodyPr wrap="square" rtlCol="0">
            <a:spAutoFit/>
          </a:bodyPr>
          <a:lstStyle/>
          <a:p>
            <a:pPr algn="ctr"/>
            <a:r>
              <a:rPr lang="en-US" b="1" dirty="0">
                <a:solidFill>
                  <a:srgbClr val="FFCB31"/>
                </a:solidFill>
                <a:latin typeface="Tw Cen MT" panose="020B0602020104020603" pitchFamily="34" charset="0"/>
              </a:rPr>
              <a:t>LEIDENASA</a:t>
            </a:r>
          </a:p>
        </p:txBody>
      </p:sp>
    </p:spTree>
    <p:extLst>
      <p:ext uri="{BB962C8B-B14F-4D97-AF65-F5344CB8AC3E}">
        <p14:creationId xmlns:p14="http://schemas.microsoft.com/office/powerpoint/2010/main" val="139694856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fade">
                                      <p:cBhvr>
                                        <p:cTn id="7" dur="500"/>
                                        <p:tgtEl>
                                          <p:spTgt spid="108"/>
                                        </p:tgtEl>
                                      </p:cBhvr>
                                    </p:animEffect>
                                    <p:anim calcmode="lin" valueType="num">
                                      <p:cBhvr>
                                        <p:cTn id="8" dur="500" fill="hold"/>
                                        <p:tgtEl>
                                          <p:spTgt spid="108"/>
                                        </p:tgtEl>
                                        <p:attrNameLst>
                                          <p:attrName>ppt_x</p:attrName>
                                        </p:attrNameLst>
                                      </p:cBhvr>
                                      <p:tavLst>
                                        <p:tav tm="0">
                                          <p:val>
                                            <p:strVal val="#ppt_x"/>
                                          </p:val>
                                        </p:tav>
                                        <p:tav tm="100000">
                                          <p:val>
                                            <p:strVal val="#ppt_x"/>
                                          </p:val>
                                        </p:tav>
                                      </p:tavLst>
                                    </p:anim>
                                    <p:anim calcmode="lin" valueType="num">
                                      <p:cBhvr>
                                        <p:cTn id="9" dur="500" fill="hold"/>
                                        <p:tgtEl>
                                          <p:spTgt spid="10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250"/>
                                  </p:stCondLst>
                                  <p:childTnLst>
                                    <p:set>
                                      <p:cBhvr>
                                        <p:cTn id="12" dur="1" fill="hold">
                                          <p:stCondLst>
                                            <p:cond delay="0"/>
                                          </p:stCondLst>
                                        </p:cTn>
                                        <p:tgtEl>
                                          <p:spTgt spid="104"/>
                                        </p:tgtEl>
                                        <p:attrNameLst>
                                          <p:attrName>style.visibility</p:attrName>
                                        </p:attrNameLst>
                                      </p:cBhvr>
                                      <p:to>
                                        <p:strVal val="visible"/>
                                      </p:to>
                                    </p:set>
                                    <p:animEffect transition="in" filter="fade">
                                      <p:cBhvr>
                                        <p:cTn id="13" dur="500"/>
                                        <p:tgtEl>
                                          <p:spTgt spid="104"/>
                                        </p:tgtEl>
                                      </p:cBhvr>
                                    </p:animEffect>
                                    <p:anim calcmode="lin" valueType="num">
                                      <p:cBhvr>
                                        <p:cTn id="14" dur="500" fill="hold"/>
                                        <p:tgtEl>
                                          <p:spTgt spid="104"/>
                                        </p:tgtEl>
                                        <p:attrNameLst>
                                          <p:attrName>ppt_x</p:attrName>
                                        </p:attrNameLst>
                                      </p:cBhvr>
                                      <p:tavLst>
                                        <p:tav tm="0">
                                          <p:val>
                                            <p:strVal val="#ppt_x"/>
                                          </p:val>
                                        </p:tav>
                                        <p:tav tm="100000">
                                          <p:val>
                                            <p:strVal val="#ppt_x"/>
                                          </p:val>
                                        </p:tav>
                                      </p:tavLst>
                                    </p:anim>
                                    <p:anim calcmode="lin" valueType="num">
                                      <p:cBhvr>
                                        <p:cTn id="15" dur="500" fill="hold"/>
                                        <p:tgtEl>
                                          <p:spTgt spid="104"/>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53" presetClass="entr" presetSubtype="16" fill="hold" nodeType="afterEffect">
                                  <p:stCondLst>
                                    <p:cond delay="0"/>
                                  </p:stCondLst>
                                  <p:childTnLst>
                                    <p:set>
                                      <p:cBhvr>
                                        <p:cTn id="18" dur="1" fill="hold">
                                          <p:stCondLst>
                                            <p:cond delay="0"/>
                                          </p:stCondLst>
                                        </p:cTn>
                                        <p:tgtEl>
                                          <p:spTgt spid="114"/>
                                        </p:tgtEl>
                                        <p:attrNameLst>
                                          <p:attrName>style.visibility</p:attrName>
                                        </p:attrNameLst>
                                      </p:cBhvr>
                                      <p:to>
                                        <p:strVal val="visible"/>
                                      </p:to>
                                    </p:set>
                                    <p:anim calcmode="lin" valueType="num">
                                      <p:cBhvr>
                                        <p:cTn id="19" dur="500" fill="hold"/>
                                        <p:tgtEl>
                                          <p:spTgt spid="114"/>
                                        </p:tgtEl>
                                        <p:attrNameLst>
                                          <p:attrName>ppt_w</p:attrName>
                                        </p:attrNameLst>
                                      </p:cBhvr>
                                      <p:tavLst>
                                        <p:tav tm="0">
                                          <p:val>
                                            <p:fltVal val="0"/>
                                          </p:val>
                                        </p:tav>
                                        <p:tav tm="100000">
                                          <p:val>
                                            <p:strVal val="#ppt_w"/>
                                          </p:val>
                                        </p:tav>
                                      </p:tavLst>
                                    </p:anim>
                                    <p:anim calcmode="lin" valueType="num">
                                      <p:cBhvr>
                                        <p:cTn id="20" dur="500" fill="hold"/>
                                        <p:tgtEl>
                                          <p:spTgt spid="114"/>
                                        </p:tgtEl>
                                        <p:attrNameLst>
                                          <p:attrName>ppt_h</p:attrName>
                                        </p:attrNameLst>
                                      </p:cBhvr>
                                      <p:tavLst>
                                        <p:tav tm="0">
                                          <p:val>
                                            <p:fltVal val="0"/>
                                          </p:val>
                                        </p:tav>
                                        <p:tav tm="100000">
                                          <p:val>
                                            <p:strVal val="#ppt_h"/>
                                          </p:val>
                                        </p:tav>
                                      </p:tavLst>
                                    </p:anim>
                                    <p:animEffect transition="in" filter="fade">
                                      <p:cBhvr>
                                        <p:cTn id="21" dur="500"/>
                                        <p:tgtEl>
                                          <p:spTgt spid="114"/>
                                        </p:tgtEl>
                                      </p:cBhvr>
                                    </p:animEffect>
                                  </p:childTnLst>
                                </p:cTn>
                              </p:par>
                              <p:par>
                                <p:cTn id="22" presetID="53" presetClass="entr" presetSubtype="16"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childTnLst>
                          </p:cTn>
                        </p:par>
                        <p:par>
                          <p:cTn id="27" fill="hold">
                            <p:stCondLst>
                              <p:cond delay="1750"/>
                            </p:stCondLst>
                            <p:childTnLst>
                              <p:par>
                                <p:cTn id="28" presetID="42" presetClass="entr" presetSubtype="0" fill="hold" grpId="0" nodeType="afterEffect">
                                  <p:stCondLst>
                                    <p:cond delay="250"/>
                                  </p:stCondLst>
                                  <p:childTnLst>
                                    <p:set>
                                      <p:cBhvr>
                                        <p:cTn id="29" dur="1" fill="hold">
                                          <p:stCondLst>
                                            <p:cond delay="0"/>
                                          </p:stCondLst>
                                        </p:cTn>
                                        <p:tgtEl>
                                          <p:spTgt spid="109"/>
                                        </p:tgtEl>
                                        <p:attrNameLst>
                                          <p:attrName>style.visibility</p:attrName>
                                        </p:attrNameLst>
                                      </p:cBhvr>
                                      <p:to>
                                        <p:strVal val="visible"/>
                                      </p:to>
                                    </p:set>
                                    <p:animEffect transition="in" filter="fade">
                                      <p:cBhvr>
                                        <p:cTn id="30" dur="500"/>
                                        <p:tgtEl>
                                          <p:spTgt spid="109"/>
                                        </p:tgtEl>
                                      </p:cBhvr>
                                    </p:animEffect>
                                    <p:anim calcmode="lin" valueType="num">
                                      <p:cBhvr>
                                        <p:cTn id="31" dur="500" fill="hold"/>
                                        <p:tgtEl>
                                          <p:spTgt spid="109"/>
                                        </p:tgtEl>
                                        <p:attrNameLst>
                                          <p:attrName>ppt_x</p:attrName>
                                        </p:attrNameLst>
                                      </p:cBhvr>
                                      <p:tavLst>
                                        <p:tav tm="0">
                                          <p:val>
                                            <p:strVal val="#ppt_x"/>
                                          </p:val>
                                        </p:tav>
                                        <p:tav tm="100000">
                                          <p:val>
                                            <p:strVal val="#ppt_x"/>
                                          </p:val>
                                        </p:tav>
                                      </p:tavLst>
                                    </p:anim>
                                    <p:anim calcmode="lin" valueType="num">
                                      <p:cBhvr>
                                        <p:cTn id="32" dur="500" fill="hold"/>
                                        <p:tgtEl>
                                          <p:spTgt spid="109"/>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42" presetClass="entr" presetSubtype="0" fill="hold" nodeType="afterEffect">
                                  <p:stCondLst>
                                    <p:cond delay="250"/>
                                  </p:stCondLst>
                                  <p:childTnLst>
                                    <p:set>
                                      <p:cBhvr>
                                        <p:cTn id="35" dur="1" fill="hold">
                                          <p:stCondLst>
                                            <p:cond delay="0"/>
                                          </p:stCondLst>
                                        </p:cTn>
                                        <p:tgtEl>
                                          <p:spTgt spid="100"/>
                                        </p:tgtEl>
                                        <p:attrNameLst>
                                          <p:attrName>style.visibility</p:attrName>
                                        </p:attrNameLst>
                                      </p:cBhvr>
                                      <p:to>
                                        <p:strVal val="visible"/>
                                      </p:to>
                                    </p:set>
                                    <p:animEffect transition="in" filter="fade">
                                      <p:cBhvr>
                                        <p:cTn id="36" dur="500"/>
                                        <p:tgtEl>
                                          <p:spTgt spid="100"/>
                                        </p:tgtEl>
                                      </p:cBhvr>
                                    </p:animEffect>
                                    <p:anim calcmode="lin" valueType="num">
                                      <p:cBhvr>
                                        <p:cTn id="37" dur="500" fill="hold"/>
                                        <p:tgtEl>
                                          <p:spTgt spid="100"/>
                                        </p:tgtEl>
                                        <p:attrNameLst>
                                          <p:attrName>ppt_x</p:attrName>
                                        </p:attrNameLst>
                                      </p:cBhvr>
                                      <p:tavLst>
                                        <p:tav tm="0">
                                          <p:val>
                                            <p:strVal val="#ppt_x"/>
                                          </p:val>
                                        </p:tav>
                                        <p:tav tm="100000">
                                          <p:val>
                                            <p:strVal val="#ppt_x"/>
                                          </p:val>
                                        </p:tav>
                                      </p:tavLst>
                                    </p:anim>
                                    <p:anim calcmode="lin" valueType="num">
                                      <p:cBhvr>
                                        <p:cTn id="38" dur="500" fill="hold"/>
                                        <p:tgtEl>
                                          <p:spTgt spid="100"/>
                                        </p:tgtEl>
                                        <p:attrNameLst>
                                          <p:attrName>ppt_y</p:attrName>
                                        </p:attrNameLst>
                                      </p:cBhvr>
                                      <p:tavLst>
                                        <p:tav tm="0">
                                          <p:val>
                                            <p:strVal val="#ppt_y+.1"/>
                                          </p:val>
                                        </p:tav>
                                        <p:tav tm="100000">
                                          <p:val>
                                            <p:strVal val="#ppt_y"/>
                                          </p:val>
                                        </p:tav>
                                      </p:tavLst>
                                    </p:anim>
                                  </p:childTnLst>
                                </p:cTn>
                              </p:par>
                            </p:childTnLst>
                          </p:cTn>
                        </p:par>
                        <p:par>
                          <p:cTn id="39" fill="hold">
                            <p:stCondLst>
                              <p:cond delay="3250"/>
                            </p:stCondLst>
                            <p:childTnLst>
                              <p:par>
                                <p:cTn id="40" presetID="53" presetClass="entr" presetSubtype="16" fill="hold" nodeType="afterEffect">
                                  <p:stCondLst>
                                    <p:cond delay="0"/>
                                  </p:stCondLst>
                                  <p:childTnLst>
                                    <p:set>
                                      <p:cBhvr>
                                        <p:cTn id="41" dur="1" fill="hold">
                                          <p:stCondLst>
                                            <p:cond delay="0"/>
                                          </p:stCondLst>
                                        </p:cTn>
                                        <p:tgtEl>
                                          <p:spTgt spid="117"/>
                                        </p:tgtEl>
                                        <p:attrNameLst>
                                          <p:attrName>style.visibility</p:attrName>
                                        </p:attrNameLst>
                                      </p:cBhvr>
                                      <p:to>
                                        <p:strVal val="visible"/>
                                      </p:to>
                                    </p:set>
                                    <p:anim calcmode="lin" valueType="num">
                                      <p:cBhvr>
                                        <p:cTn id="42" dur="500" fill="hold"/>
                                        <p:tgtEl>
                                          <p:spTgt spid="117"/>
                                        </p:tgtEl>
                                        <p:attrNameLst>
                                          <p:attrName>ppt_w</p:attrName>
                                        </p:attrNameLst>
                                      </p:cBhvr>
                                      <p:tavLst>
                                        <p:tav tm="0">
                                          <p:val>
                                            <p:fltVal val="0"/>
                                          </p:val>
                                        </p:tav>
                                        <p:tav tm="100000">
                                          <p:val>
                                            <p:strVal val="#ppt_w"/>
                                          </p:val>
                                        </p:tav>
                                      </p:tavLst>
                                    </p:anim>
                                    <p:anim calcmode="lin" valueType="num">
                                      <p:cBhvr>
                                        <p:cTn id="43" dur="500" fill="hold"/>
                                        <p:tgtEl>
                                          <p:spTgt spid="117"/>
                                        </p:tgtEl>
                                        <p:attrNameLst>
                                          <p:attrName>ppt_h</p:attrName>
                                        </p:attrNameLst>
                                      </p:cBhvr>
                                      <p:tavLst>
                                        <p:tav tm="0">
                                          <p:val>
                                            <p:fltVal val="0"/>
                                          </p:val>
                                        </p:tav>
                                        <p:tav tm="100000">
                                          <p:val>
                                            <p:strVal val="#ppt_h"/>
                                          </p:val>
                                        </p:tav>
                                      </p:tavLst>
                                    </p:anim>
                                    <p:animEffect transition="in" filter="fade">
                                      <p:cBhvr>
                                        <p:cTn id="44" dur="500"/>
                                        <p:tgtEl>
                                          <p:spTgt spid="117"/>
                                        </p:tgtEl>
                                      </p:cBhvr>
                                    </p:animEffect>
                                  </p:childTnLst>
                                </p:cTn>
                              </p:par>
                              <p:par>
                                <p:cTn id="45" presetID="53" presetClass="entr" presetSubtype="16" fill="hold" nodeType="with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p:cTn id="47" dur="500" fill="hold"/>
                                        <p:tgtEl>
                                          <p:spTgt spid="7"/>
                                        </p:tgtEl>
                                        <p:attrNameLst>
                                          <p:attrName>ppt_w</p:attrName>
                                        </p:attrNameLst>
                                      </p:cBhvr>
                                      <p:tavLst>
                                        <p:tav tm="0">
                                          <p:val>
                                            <p:fltVal val="0"/>
                                          </p:val>
                                        </p:tav>
                                        <p:tav tm="100000">
                                          <p:val>
                                            <p:strVal val="#ppt_w"/>
                                          </p:val>
                                        </p:tav>
                                      </p:tavLst>
                                    </p:anim>
                                    <p:anim calcmode="lin" valueType="num">
                                      <p:cBhvr>
                                        <p:cTn id="48" dur="500" fill="hold"/>
                                        <p:tgtEl>
                                          <p:spTgt spid="7"/>
                                        </p:tgtEl>
                                        <p:attrNameLst>
                                          <p:attrName>ppt_h</p:attrName>
                                        </p:attrNameLst>
                                      </p:cBhvr>
                                      <p:tavLst>
                                        <p:tav tm="0">
                                          <p:val>
                                            <p:fltVal val="0"/>
                                          </p:val>
                                        </p:tav>
                                        <p:tav tm="100000">
                                          <p:val>
                                            <p:strVal val="#ppt_h"/>
                                          </p:val>
                                        </p:tav>
                                      </p:tavLst>
                                    </p:anim>
                                    <p:animEffect transition="in" filter="fade">
                                      <p:cBhvr>
                                        <p:cTn id="49" dur="500"/>
                                        <p:tgtEl>
                                          <p:spTgt spid="7"/>
                                        </p:tgtEl>
                                      </p:cBhvr>
                                    </p:animEffect>
                                  </p:childTnLst>
                                </p:cTn>
                              </p:par>
                            </p:childTnLst>
                          </p:cTn>
                        </p:par>
                        <p:par>
                          <p:cTn id="50" fill="hold">
                            <p:stCondLst>
                              <p:cond delay="3750"/>
                            </p:stCondLst>
                            <p:childTnLst>
                              <p:par>
                                <p:cTn id="51" presetID="42" presetClass="entr" presetSubtype="0" fill="hold" grpId="0" nodeType="afterEffect">
                                  <p:stCondLst>
                                    <p:cond delay="250"/>
                                  </p:stCondLst>
                                  <p:childTnLst>
                                    <p:set>
                                      <p:cBhvr>
                                        <p:cTn id="52" dur="1" fill="hold">
                                          <p:stCondLst>
                                            <p:cond delay="0"/>
                                          </p:stCondLst>
                                        </p:cTn>
                                        <p:tgtEl>
                                          <p:spTgt spid="110"/>
                                        </p:tgtEl>
                                        <p:attrNameLst>
                                          <p:attrName>style.visibility</p:attrName>
                                        </p:attrNameLst>
                                      </p:cBhvr>
                                      <p:to>
                                        <p:strVal val="visible"/>
                                      </p:to>
                                    </p:set>
                                    <p:animEffect transition="in" filter="fade">
                                      <p:cBhvr>
                                        <p:cTn id="53" dur="500"/>
                                        <p:tgtEl>
                                          <p:spTgt spid="110"/>
                                        </p:tgtEl>
                                      </p:cBhvr>
                                    </p:animEffect>
                                    <p:anim calcmode="lin" valueType="num">
                                      <p:cBhvr>
                                        <p:cTn id="54" dur="500" fill="hold"/>
                                        <p:tgtEl>
                                          <p:spTgt spid="110"/>
                                        </p:tgtEl>
                                        <p:attrNameLst>
                                          <p:attrName>ppt_x</p:attrName>
                                        </p:attrNameLst>
                                      </p:cBhvr>
                                      <p:tavLst>
                                        <p:tav tm="0">
                                          <p:val>
                                            <p:strVal val="#ppt_x"/>
                                          </p:val>
                                        </p:tav>
                                        <p:tav tm="100000">
                                          <p:val>
                                            <p:strVal val="#ppt_x"/>
                                          </p:val>
                                        </p:tav>
                                      </p:tavLst>
                                    </p:anim>
                                    <p:anim calcmode="lin" valueType="num">
                                      <p:cBhvr>
                                        <p:cTn id="55" dur="500" fill="hold"/>
                                        <p:tgtEl>
                                          <p:spTgt spid="110"/>
                                        </p:tgtEl>
                                        <p:attrNameLst>
                                          <p:attrName>ppt_y</p:attrName>
                                        </p:attrNameLst>
                                      </p:cBhvr>
                                      <p:tavLst>
                                        <p:tav tm="0">
                                          <p:val>
                                            <p:strVal val="#ppt_y+.1"/>
                                          </p:val>
                                        </p:tav>
                                        <p:tav tm="100000">
                                          <p:val>
                                            <p:strVal val="#ppt_y"/>
                                          </p:val>
                                        </p:tav>
                                      </p:tavLst>
                                    </p:anim>
                                  </p:childTnLst>
                                </p:cTn>
                              </p:par>
                            </p:childTnLst>
                          </p:cTn>
                        </p:par>
                        <p:par>
                          <p:cTn id="56" fill="hold">
                            <p:stCondLst>
                              <p:cond delay="4500"/>
                            </p:stCondLst>
                            <p:childTnLst>
                              <p:par>
                                <p:cTn id="57" presetID="42" presetClass="entr" presetSubtype="0" fill="hold" nodeType="afterEffect">
                                  <p:stCondLst>
                                    <p:cond delay="250"/>
                                  </p:stCondLst>
                                  <p:childTnLst>
                                    <p:set>
                                      <p:cBhvr>
                                        <p:cTn id="58" dur="1" fill="hold">
                                          <p:stCondLst>
                                            <p:cond delay="0"/>
                                          </p:stCondLst>
                                        </p:cTn>
                                        <p:tgtEl>
                                          <p:spTgt spid="96"/>
                                        </p:tgtEl>
                                        <p:attrNameLst>
                                          <p:attrName>style.visibility</p:attrName>
                                        </p:attrNameLst>
                                      </p:cBhvr>
                                      <p:to>
                                        <p:strVal val="visible"/>
                                      </p:to>
                                    </p:set>
                                    <p:animEffect transition="in" filter="fade">
                                      <p:cBhvr>
                                        <p:cTn id="59" dur="500"/>
                                        <p:tgtEl>
                                          <p:spTgt spid="96"/>
                                        </p:tgtEl>
                                      </p:cBhvr>
                                    </p:animEffect>
                                    <p:anim calcmode="lin" valueType="num">
                                      <p:cBhvr>
                                        <p:cTn id="60" dur="500" fill="hold"/>
                                        <p:tgtEl>
                                          <p:spTgt spid="96"/>
                                        </p:tgtEl>
                                        <p:attrNameLst>
                                          <p:attrName>ppt_x</p:attrName>
                                        </p:attrNameLst>
                                      </p:cBhvr>
                                      <p:tavLst>
                                        <p:tav tm="0">
                                          <p:val>
                                            <p:strVal val="#ppt_x"/>
                                          </p:val>
                                        </p:tav>
                                        <p:tav tm="100000">
                                          <p:val>
                                            <p:strVal val="#ppt_x"/>
                                          </p:val>
                                        </p:tav>
                                      </p:tavLst>
                                    </p:anim>
                                    <p:anim calcmode="lin" valueType="num">
                                      <p:cBhvr>
                                        <p:cTn id="61" dur="500" fill="hold"/>
                                        <p:tgtEl>
                                          <p:spTgt spid="96"/>
                                        </p:tgtEl>
                                        <p:attrNameLst>
                                          <p:attrName>ppt_y</p:attrName>
                                        </p:attrNameLst>
                                      </p:cBhvr>
                                      <p:tavLst>
                                        <p:tav tm="0">
                                          <p:val>
                                            <p:strVal val="#ppt_y+.1"/>
                                          </p:val>
                                        </p:tav>
                                        <p:tav tm="100000">
                                          <p:val>
                                            <p:strVal val="#ppt_y"/>
                                          </p:val>
                                        </p:tav>
                                      </p:tavLst>
                                    </p:anim>
                                  </p:childTnLst>
                                </p:cTn>
                              </p:par>
                            </p:childTnLst>
                          </p:cTn>
                        </p:par>
                        <p:par>
                          <p:cTn id="62" fill="hold">
                            <p:stCondLst>
                              <p:cond delay="5250"/>
                            </p:stCondLst>
                            <p:childTnLst>
                              <p:par>
                                <p:cTn id="63" presetID="53" presetClass="entr" presetSubtype="16" fill="hold" nodeType="afterEffect">
                                  <p:stCondLst>
                                    <p:cond delay="0"/>
                                  </p:stCondLst>
                                  <p:childTnLst>
                                    <p:set>
                                      <p:cBhvr>
                                        <p:cTn id="64" dur="1" fill="hold">
                                          <p:stCondLst>
                                            <p:cond delay="0"/>
                                          </p:stCondLst>
                                        </p:cTn>
                                        <p:tgtEl>
                                          <p:spTgt spid="120"/>
                                        </p:tgtEl>
                                        <p:attrNameLst>
                                          <p:attrName>style.visibility</p:attrName>
                                        </p:attrNameLst>
                                      </p:cBhvr>
                                      <p:to>
                                        <p:strVal val="visible"/>
                                      </p:to>
                                    </p:set>
                                    <p:anim calcmode="lin" valueType="num">
                                      <p:cBhvr>
                                        <p:cTn id="65" dur="500" fill="hold"/>
                                        <p:tgtEl>
                                          <p:spTgt spid="120"/>
                                        </p:tgtEl>
                                        <p:attrNameLst>
                                          <p:attrName>ppt_w</p:attrName>
                                        </p:attrNameLst>
                                      </p:cBhvr>
                                      <p:tavLst>
                                        <p:tav tm="0">
                                          <p:val>
                                            <p:fltVal val="0"/>
                                          </p:val>
                                        </p:tav>
                                        <p:tav tm="100000">
                                          <p:val>
                                            <p:strVal val="#ppt_w"/>
                                          </p:val>
                                        </p:tav>
                                      </p:tavLst>
                                    </p:anim>
                                    <p:anim calcmode="lin" valueType="num">
                                      <p:cBhvr>
                                        <p:cTn id="66" dur="500" fill="hold"/>
                                        <p:tgtEl>
                                          <p:spTgt spid="120"/>
                                        </p:tgtEl>
                                        <p:attrNameLst>
                                          <p:attrName>ppt_h</p:attrName>
                                        </p:attrNameLst>
                                      </p:cBhvr>
                                      <p:tavLst>
                                        <p:tav tm="0">
                                          <p:val>
                                            <p:fltVal val="0"/>
                                          </p:val>
                                        </p:tav>
                                        <p:tav tm="100000">
                                          <p:val>
                                            <p:strVal val="#ppt_h"/>
                                          </p:val>
                                        </p:tav>
                                      </p:tavLst>
                                    </p:anim>
                                    <p:animEffect transition="in" filter="fade">
                                      <p:cBhvr>
                                        <p:cTn id="67" dur="500"/>
                                        <p:tgtEl>
                                          <p:spTgt spid="120"/>
                                        </p:tgtEl>
                                      </p:cBhvr>
                                    </p:animEffect>
                                  </p:childTnLst>
                                </p:cTn>
                              </p:par>
                              <p:par>
                                <p:cTn id="68" presetID="53" presetClass="entr" presetSubtype="16" fill="hold" nodeType="with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p:cTn id="70" dur="500" fill="hold"/>
                                        <p:tgtEl>
                                          <p:spTgt spid="9"/>
                                        </p:tgtEl>
                                        <p:attrNameLst>
                                          <p:attrName>ppt_w</p:attrName>
                                        </p:attrNameLst>
                                      </p:cBhvr>
                                      <p:tavLst>
                                        <p:tav tm="0">
                                          <p:val>
                                            <p:fltVal val="0"/>
                                          </p:val>
                                        </p:tav>
                                        <p:tav tm="100000">
                                          <p:val>
                                            <p:strVal val="#ppt_w"/>
                                          </p:val>
                                        </p:tav>
                                      </p:tavLst>
                                    </p:anim>
                                    <p:anim calcmode="lin" valueType="num">
                                      <p:cBhvr>
                                        <p:cTn id="71" dur="500" fill="hold"/>
                                        <p:tgtEl>
                                          <p:spTgt spid="9"/>
                                        </p:tgtEl>
                                        <p:attrNameLst>
                                          <p:attrName>ppt_h</p:attrName>
                                        </p:attrNameLst>
                                      </p:cBhvr>
                                      <p:tavLst>
                                        <p:tav tm="0">
                                          <p:val>
                                            <p:fltVal val="0"/>
                                          </p:val>
                                        </p:tav>
                                        <p:tav tm="100000">
                                          <p:val>
                                            <p:strVal val="#ppt_h"/>
                                          </p:val>
                                        </p:tav>
                                      </p:tavLst>
                                    </p:anim>
                                    <p:animEffect transition="in" filter="fade">
                                      <p:cBhvr>
                                        <p:cTn id="7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09" grpId="0" animBg="1"/>
      <p:bldP spid="1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a:extLst>
              <a:ext uri="{FF2B5EF4-FFF2-40B4-BE49-F238E27FC236}">
                <a16:creationId xmlns:a16="http://schemas.microsoft.com/office/drawing/2014/main" xmlns="" id="{038E6734-F7ED-4197-AE1C-DE222063D26D}"/>
              </a:ext>
            </a:extLst>
          </p:cNvPr>
          <p:cNvGrpSpPr/>
          <p:nvPr/>
        </p:nvGrpSpPr>
        <p:grpSpPr>
          <a:xfrm>
            <a:off x="-290920" y="0"/>
            <a:ext cx="12482920" cy="6858000"/>
            <a:chOff x="-290920" y="0"/>
            <a:chExt cx="12482920" cy="6858000"/>
          </a:xfrm>
        </p:grpSpPr>
        <p:sp>
          <p:nvSpPr>
            <p:cNvPr id="51" name="Rectangle 50">
              <a:extLst>
                <a:ext uri="{FF2B5EF4-FFF2-40B4-BE49-F238E27FC236}">
                  <a16:creationId xmlns:a16="http://schemas.microsoft.com/office/drawing/2014/main" xmlns="" id="{B7FF06C6-EDB2-4E2A-B33F-9667DAB48738}"/>
                </a:ext>
              </a:extLst>
            </p:cNvPr>
            <p:cNvSpPr/>
            <p:nvPr/>
          </p:nvSpPr>
          <p:spPr>
            <a:xfrm>
              <a:off x="-290920"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Freeform: Shape 51">
              <a:extLst>
                <a:ext uri="{FF2B5EF4-FFF2-40B4-BE49-F238E27FC236}">
                  <a16:creationId xmlns:a16="http://schemas.microsoft.com/office/drawing/2014/main" xmlns="" id="{DD389168-73D4-4CCF-B806-15F4C9CFBC65}"/>
                </a:ext>
              </a:extLst>
            </p:cNvPr>
            <p:cNvSpPr/>
            <p:nvPr/>
          </p:nvSpPr>
          <p:spPr>
            <a:xfrm>
              <a:off x="11023600" y="2337441"/>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FF59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xmlns="" id="{FD36EBE0-2C84-494E-9C0B-54A6EFA86DA6}"/>
                </a:ext>
              </a:extLst>
            </p:cNvPr>
            <p:cNvSpPr txBox="1"/>
            <p:nvPr/>
          </p:nvSpPr>
          <p:spPr>
            <a:xfrm rot="16200000">
              <a:off x="10872792" y="3194734"/>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about</a:t>
              </a:r>
            </a:p>
          </p:txBody>
        </p:sp>
        <p:pic>
          <p:nvPicPr>
            <p:cNvPr id="54" name="Picture 53">
              <a:extLst>
                <a:ext uri="{FF2B5EF4-FFF2-40B4-BE49-F238E27FC236}">
                  <a16:creationId xmlns:a16="http://schemas.microsoft.com/office/drawing/2014/main" xmlns="" id="{FE3F6E56-804E-434E-AD42-D62A42CB30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1129999" y="3247473"/>
              <a:ext cx="530600" cy="530600"/>
            </a:xfrm>
            <a:prstGeom prst="rect">
              <a:avLst/>
            </a:prstGeom>
          </p:spPr>
        </p:pic>
      </p:grpSp>
      <p:grpSp>
        <p:nvGrpSpPr>
          <p:cNvPr id="55" name="Group 54">
            <a:extLst>
              <a:ext uri="{FF2B5EF4-FFF2-40B4-BE49-F238E27FC236}">
                <a16:creationId xmlns:a16="http://schemas.microsoft.com/office/drawing/2014/main" xmlns="" id="{208D727C-49D3-4C59-91D3-816C0DD22E21}"/>
              </a:ext>
            </a:extLst>
          </p:cNvPr>
          <p:cNvGrpSpPr/>
          <p:nvPr/>
        </p:nvGrpSpPr>
        <p:grpSpPr>
          <a:xfrm>
            <a:off x="226788" y="-2"/>
            <a:ext cx="11447503" cy="6858000"/>
            <a:chOff x="213096" y="0"/>
            <a:chExt cx="11447503" cy="6858000"/>
          </a:xfrm>
        </p:grpSpPr>
        <p:sp>
          <p:nvSpPr>
            <p:cNvPr id="56" name="Rectangle 55">
              <a:extLst>
                <a:ext uri="{FF2B5EF4-FFF2-40B4-BE49-F238E27FC236}">
                  <a16:creationId xmlns:a16="http://schemas.microsoft.com/office/drawing/2014/main" xmlns="" id="{A369AF8C-7DC3-4D77-B3F1-5B8A444D2822}"/>
                </a:ext>
              </a:extLst>
            </p:cNvPr>
            <p:cNvSpPr/>
            <p:nvPr/>
          </p:nvSpPr>
          <p:spPr>
            <a:xfrm>
              <a:off x="213096" y="0"/>
              <a:ext cx="11447501"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Freeform: Shape 56">
              <a:extLst>
                <a:ext uri="{FF2B5EF4-FFF2-40B4-BE49-F238E27FC236}">
                  <a16:creationId xmlns:a16="http://schemas.microsoft.com/office/drawing/2014/main" xmlns="" id="{6A173B44-EE6F-4236-9AB2-49524EA553D7}"/>
                </a:ext>
              </a:extLst>
            </p:cNvPr>
            <p:cNvSpPr/>
            <p:nvPr/>
          </p:nvSpPr>
          <p:spPr>
            <a:xfrm>
              <a:off x="10492197" y="2337441"/>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52CD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extBox 57">
              <a:extLst>
                <a:ext uri="{FF2B5EF4-FFF2-40B4-BE49-F238E27FC236}">
                  <a16:creationId xmlns:a16="http://schemas.microsoft.com/office/drawing/2014/main" xmlns="" id="{B40A12D7-9F13-43EC-95DE-B85ADBCAA6B6}"/>
                </a:ext>
              </a:extLst>
            </p:cNvPr>
            <p:cNvSpPr txBox="1"/>
            <p:nvPr/>
          </p:nvSpPr>
          <p:spPr>
            <a:xfrm rot="16200000">
              <a:off x="10341391" y="3105834"/>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history</a:t>
              </a:r>
            </a:p>
          </p:txBody>
        </p:sp>
        <p:pic>
          <p:nvPicPr>
            <p:cNvPr id="59" name="Picture 58">
              <a:extLst>
                <a:ext uri="{FF2B5EF4-FFF2-40B4-BE49-F238E27FC236}">
                  <a16:creationId xmlns:a16="http://schemas.microsoft.com/office/drawing/2014/main" xmlns="" id="{BA271034-9DEF-432C-A1F3-B6470D2555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0600933" y="3247473"/>
              <a:ext cx="530600" cy="530600"/>
            </a:xfrm>
            <a:prstGeom prst="rect">
              <a:avLst/>
            </a:prstGeom>
          </p:spPr>
        </p:pic>
      </p:grpSp>
      <p:grpSp>
        <p:nvGrpSpPr>
          <p:cNvPr id="60" name="Group 59">
            <a:extLst>
              <a:ext uri="{FF2B5EF4-FFF2-40B4-BE49-F238E27FC236}">
                <a16:creationId xmlns:a16="http://schemas.microsoft.com/office/drawing/2014/main" xmlns="" id="{7728BA24-99D1-4E44-98AC-50745A94AD6C}"/>
              </a:ext>
            </a:extLst>
          </p:cNvPr>
          <p:cNvGrpSpPr/>
          <p:nvPr/>
        </p:nvGrpSpPr>
        <p:grpSpPr>
          <a:xfrm>
            <a:off x="1184133" y="0"/>
            <a:ext cx="9961092" cy="6858000"/>
            <a:chOff x="491575" y="0"/>
            <a:chExt cx="9961092" cy="6858000"/>
          </a:xfrm>
        </p:grpSpPr>
        <p:sp>
          <p:nvSpPr>
            <p:cNvPr id="61" name="Rectangle 60">
              <a:extLst>
                <a:ext uri="{FF2B5EF4-FFF2-40B4-BE49-F238E27FC236}">
                  <a16:creationId xmlns:a16="http://schemas.microsoft.com/office/drawing/2014/main" xmlns="" id="{1079FD4E-778D-428A-B08F-1B97893971C7}"/>
                </a:ext>
              </a:extLst>
            </p:cNvPr>
            <p:cNvSpPr/>
            <p:nvPr/>
          </p:nvSpPr>
          <p:spPr>
            <a:xfrm>
              <a:off x="491575" y="0"/>
              <a:ext cx="9961092"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Shape 61">
              <a:extLst>
                <a:ext uri="{FF2B5EF4-FFF2-40B4-BE49-F238E27FC236}">
                  <a16:creationId xmlns:a16="http://schemas.microsoft.com/office/drawing/2014/main" xmlns="" id="{67DB4514-65BA-420D-BBB3-CCF0A5B397CB}"/>
                </a:ext>
              </a:extLst>
            </p:cNvPr>
            <p:cNvSpPr/>
            <p:nvPr/>
          </p:nvSpPr>
          <p:spPr>
            <a:xfrm>
              <a:off x="9284267" y="2337440"/>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FFC7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TextBox 62">
              <a:extLst>
                <a:ext uri="{FF2B5EF4-FFF2-40B4-BE49-F238E27FC236}">
                  <a16:creationId xmlns:a16="http://schemas.microsoft.com/office/drawing/2014/main" xmlns="" id="{F86CE46E-7143-4535-BF09-36D36B082851}"/>
                </a:ext>
              </a:extLst>
            </p:cNvPr>
            <p:cNvSpPr txBox="1"/>
            <p:nvPr/>
          </p:nvSpPr>
          <p:spPr>
            <a:xfrm rot="16200000">
              <a:off x="9117129" y="3189611"/>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focus</a:t>
              </a:r>
            </a:p>
          </p:txBody>
        </p:sp>
        <p:pic>
          <p:nvPicPr>
            <p:cNvPr id="64" name="Picture 63">
              <a:extLst>
                <a:ext uri="{FF2B5EF4-FFF2-40B4-BE49-F238E27FC236}">
                  <a16:creationId xmlns:a16="http://schemas.microsoft.com/office/drawing/2014/main" xmlns="" id="{4E9D2CC3-AE8C-4CF7-AC14-0BF3748D63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9385467" y="3247473"/>
              <a:ext cx="530600" cy="530600"/>
            </a:xfrm>
            <a:prstGeom prst="rect">
              <a:avLst/>
            </a:prstGeom>
          </p:spPr>
        </p:pic>
      </p:grpSp>
      <p:grpSp>
        <p:nvGrpSpPr>
          <p:cNvPr id="65" name="Group 64">
            <a:extLst>
              <a:ext uri="{FF2B5EF4-FFF2-40B4-BE49-F238E27FC236}">
                <a16:creationId xmlns:a16="http://schemas.microsoft.com/office/drawing/2014/main" xmlns="" id="{2704DBF9-F2DF-4744-9CBE-8384BF790E0F}"/>
              </a:ext>
            </a:extLst>
          </p:cNvPr>
          <p:cNvGrpSpPr/>
          <p:nvPr/>
        </p:nvGrpSpPr>
        <p:grpSpPr>
          <a:xfrm>
            <a:off x="-7985197" y="0"/>
            <a:ext cx="9574094" cy="6858000"/>
            <a:chOff x="491575" y="0"/>
            <a:chExt cx="9574094" cy="6858000"/>
          </a:xfrm>
        </p:grpSpPr>
        <p:sp>
          <p:nvSpPr>
            <p:cNvPr id="66" name="Rectangle 65">
              <a:extLst>
                <a:ext uri="{FF2B5EF4-FFF2-40B4-BE49-F238E27FC236}">
                  <a16:creationId xmlns:a16="http://schemas.microsoft.com/office/drawing/2014/main" xmlns="" id="{D409FCBC-490E-4134-BE82-9429CE5AB00A}"/>
                </a:ext>
              </a:extLst>
            </p:cNvPr>
            <p:cNvSpPr/>
            <p:nvPr/>
          </p:nvSpPr>
          <p:spPr>
            <a:xfrm>
              <a:off x="491575" y="0"/>
              <a:ext cx="9574094"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Freeform: Shape 66">
              <a:extLst>
                <a:ext uri="{FF2B5EF4-FFF2-40B4-BE49-F238E27FC236}">
                  <a16:creationId xmlns:a16="http://schemas.microsoft.com/office/drawing/2014/main" xmlns="" id="{484E2370-4D03-4FD0-B29C-F763767296D4}"/>
                </a:ext>
              </a:extLst>
            </p:cNvPr>
            <p:cNvSpPr/>
            <p:nvPr/>
          </p:nvSpPr>
          <p:spPr>
            <a:xfrm>
              <a:off x="8897260" y="2337440"/>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5D7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TextBox 67">
              <a:extLst>
                <a:ext uri="{FF2B5EF4-FFF2-40B4-BE49-F238E27FC236}">
                  <a16:creationId xmlns:a16="http://schemas.microsoft.com/office/drawing/2014/main" xmlns="" id="{CE5F8F51-D3FD-42A1-8372-1B4B1B7C336A}"/>
                </a:ext>
              </a:extLst>
            </p:cNvPr>
            <p:cNvSpPr txBox="1"/>
            <p:nvPr/>
          </p:nvSpPr>
          <p:spPr>
            <a:xfrm rot="16200000">
              <a:off x="8746453" y="3189610"/>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teams</a:t>
              </a:r>
            </a:p>
          </p:txBody>
        </p:sp>
        <p:pic>
          <p:nvPicPr>
            <p:cNvPr id="69" name="Picture 68">
              <a:extLst>
                <a:ext uri="{FF2B5EF4-FFF2-40B4-BE49-F238E27FC236}">
                  <a16:creationId xmlns:a16="http://schemas.microsoft.com/office/drawing/2014/main" xmlns="" id="{05E43CA3-886C-4010-B3E2-837CCC6F5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8992269" y="3247473"/>
              <a:ext cx="530600" cy="530600"/>
            </a:xfrm>
            <a:prstGeom prst="rect">
              <a:avLst/>
            </a:prstGeom>
          </p:spPr>
        </p:pic>
      </p:grpSp>
      <p:sp>
        <p:nvSpPr>
          <p:cNvPr id="70" name="Rectangle 69">
            <a:extLst>
              <a:ext uri="{FF2B5EF4-FFF2-40B4-BE49-F238E27FC236}">
                <a16:creationId xmlns:a16="http://schemas.microsoft.com/office/drawing/2014/main" xmlns="" id="{87E322DA-3D39-4A36-A521-33E75DDBFF71}"/>
              </a:ext>
            </a:extLst>
          </p:cNvPr>
          <p:cNvSpPr/>
          <p:nvPr/>
        </p:nvSpPr>
        <p:spPr>
          <a:xfrm>
            <a:off x="-7962177" y="-1"/>
            <a:ext cx="5781368"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1" name="Group 70">
            <a:extLst>
              <a:ext uri="{FF2B5EF4-FFF2-40B4-BE49-F238E27FC236}">
                <a16:creationId xmlns:a16="http://schemas.microsoft.com/office/drawing/2014/main" xmlns="" id="{831F8BD9-F71B-4D2D-8A60-61BABDC384BB}"/>
              </a:ext>
            </a:extLst>
          </p:cNvPr>
          <p:cNvGrpSpPr/>
          <p:nvPr/>
        </p:nvGrpSpPr>
        <p:grpSpPr>
          <a:xfrm>
            <a:off x="-7638543" y="-1"/>
            <a:ext cx="8692332" cy="6858000"/>
            <a:chOff x="718505" y="-1"/>
            <a:chExt cx="8692332" cy="6858000"/>
          </a:xfrm>
        </p:grpSpPr>
        <p:sp>
          <p:nvSpPr>
            <p:cNvPr id="72" name="Rectangle 71">
              <a:extLst>
                <a:ext uri="{FF2B5EF4-FFF2-40B4-BE49-F238E27FC236}">
                  <a16:creationId xmlns:a16="http://schemas.microsoft.com/office/drawing/2014/main" xmlns="" id="{B470067C-2D0B-4A65-B940-C052473E9422}"/>
                </a:ext>
              </a:extLst>
            </p:cNvPr>
            <p:cNvSpPr/>
            <p:nvPr/>
          </p:nvSpPr>
          <p:spPr>
            <a:xfrm>
              <a:off x="718505" y="-1"/>
              <a:ext cx="8692331"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Shape 72">
              <a:extLst>
                <a:ext uri="{FF2B5EF4-FFF2-40B4-BE49-F238E27FC236}">
                  <a16:creationId xmlns:a16="http://schemas.microsoft.com/office/drawing/2014/main" xmlns="" id="{66B5D93C-8112-48DA-975B-9DDD27DEADD9}"/>
                </a:ext>
              </a:extLst>
            </p:cNvPr>
            <p:cNvSpPr/>
            <p:nvPr/>
          </p:nvSpPr>
          <p:spPr>
            <a:xfrm>
              <a:off x="8242436" y="2337439"/>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TextBox 73">
              <a:extLst>
                <a:ext uri="{FF2B5EF4-FFF2-40B4-BE49-F238E27FC236}">
                  <a16:creationId xmlns:a16="http://schemas.microsoft.com/office/drawing/2014/main" xmlns="" id="{6D3577A8-E9FC-43B7-B3E2-76EDDA51C160}"/>
                </a:ext>
              </a:extLst>
            </p:cNvPr>
            <p:cNvSpPr txBox="1"/>
            <p:nvPr/>
          </p:nvSpPr>
          <p:spPr>
            <a:xfrm rot="16200000">
              <a:off x="8091629" y="3189609"/>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sessions</a:t>
              </a:r>
            </a:p>
          </p:txBody>
        </p:sp>
        <p:pic>
          <p:nvPicPr>
            <p:cNvPr id="75" name="Picture 74">
              <a:extLst>
                <a:ext uri="{FF2B5EF4-FFF2-40B4-BE49-F238E27FC236}">
                  <a16:creationId xmlns:a16="http://schemas.microsoft.com/office/drawing/2014/main" xmlns="" id="{36FD3106-E967-44D6-AB4D-A0DA183F7C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8340472" y="3247473"/>
              <a:ext cx="530600" cy="530600"/>
            </a:xfrm>
            <a:prstGeom prst="rect">
              <a:avLst/>
            </a:prstGeom>
          </p:spPr>
        </p:pic>
      </p:grpSp>
      <p:grpSp>
        <p:nvGrpSpPr>
          <p:cNvPr id="76" name="Group 75">
            <a:extLst>
              <a:ext uri="{FF2B5EF4-FFF2-40B4-BE49-F238E27FC236}">
                <a16:creationId xmlns:a16="http://schemas.microsoft.com/office/drawing/2014/main" xmlns="" id="{3E930874-288B-4537-8AA6-A601044D9580}"/>
              </a:ext>
            </a:extLst>
          </p:cNvPr>
          <p:cNvGrpSpPr/>
          <p:nvPr/>
        </p:nvGrpSpPr>
        <p:grpSpPr>
          <a:xfrm>
            <a:off x="-9395082" y="-1"/>
            <a:ext cx="9927504" cy="6858000"/>
            <a:chOff x="-9337032" y="-1"/>
            <a:chExt cx="9927504" cy="6858000"/>
          </a:xfrm>
        </p:grpSpPr>
        <p:sp>
          <p:nvSpPr>
            <p:cNvPr id="77" name="Rectangle 76">
              <a:extLst>
                <a:ext uri="{FF2B5EF4-FFF2-40B4-BE49-F238E27FC236}">
                  <a16:creationId xmlns:a16="http://schemas.microsoft.com/office/drawing/2014/main" xmlns="" id="{225CDF0F-0FD1-40B0-BD29-F7D200A3A066}"/>
                </a:ext>
              </a:extLst>
            </p:cNvPr>
            <p:cNvSpPr/>
            <p:nvPr/>
          </p:nvSpPr>
          <p:spPr>
            <a:xfrm>
              <a:off x="-9337032" y="-1"/>
              <a:ext cx="9923504"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Freeform: Shape 77">
              <a:extLst>
                <a:ext uri="{FF2B5EF4-FFF2-40B4-BE49-F238E27FC236}">
                  <a16:creationId xmlns:a16="http://schemas.microsoft.com/office/drawing/2014/main" xmlns="" id="{A02216B9-43DC-4135-9F3E-7EFEAD2EB420}"/>
                </a:ext>
              </a:extLst>
            </p:cNvPr>
            <p:cNvSpPr/>
            <p:nvPr/>
          </p:nvSpPr>
          <p:spPr>
            <a:xfrm>
              <a:off x="-577928" y="2337438"/>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00A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TextBox 78">
              <a:extLst>
                <a:ext uri="{FF2B5EF4-FFF2-40B4-BE49-F238E27FC236}">
                  <a16:creationId xmlns:a16="http://schemas.microsoft.com/office/drawing/2014/main" xmlns="" id="{37342E0B-2429-4B98-AF6A-1DB087CBDE83}"/>
                </a:ext>
              </a:extLst>
            </p:cNvPr>
            <p:cNvSpPr txBox="1"/>
            <p:nvPr/>
          </p:nvSpPr>
          <p:spPr>
            <a:xfrm rot="16200000">
              <a:off x="-738260" y="3189608"/>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timeline</a:t>
              </a:r>
            </a:p>
          </p:txBody>
        </p:sp>
        <p:pic>
          <p:nvPicPr>
            <p:cNvPr id="80" name="Picture 79">
              <a:extLst>
                <a:ext uri="{FF2B5EF4-FFF2-40B4-BE49-F238E27FC236}">
                  <a16:creationId xmlns:a16="http://schemas.microsoft.com/office/drawing/2014/main" xmlns="" id="{29879508-5AD7-4FE2-AD55-8AF69ECDBE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491912" y="3247473"/>
              <a:ext cx="530600" cy="530600"/>
            </a:xfrm>
            <a:prstGeom prst="rect">
              <a:avLst/>
            </a:prstGeom>
          </p:spPr>
        </p:pic>
      </p:grpSp>
      <p:sp>
        <p:nvSpPr>
          <p:cNvPr id="127" name="Oval 100">
            <a:extLst>
              <a:ext uri="{FF2B5EF4-FFF2-40B4-BE49-F238E27FC236}">
                <a16:creationId xmlns:a16="http://schemas.microsoft.com/office/drawing/2014/main" xmlns="" id="{E2FEAE51-DB41-4D63-BCD6-04C10DD14017}"/>
              </a:ext>
            </a:extLst>
          </p:cNvPr>
          <p:cNvSpPr/>
          <p:nvPr/>
        </p:nvSpPr>
        <p:spPr>
          <a:xfrm>
            <a:off x="2156633" y="1788157"/>
            <a:ext cx="2017224" cy="2017224"/>
          </a:xfrm>
          <a:prstGeom prst="ellipse">
            <a:avLst/>
          </a:prstGeom>
          <a:solidFill>
            <a:srgbClr val="FF59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03">
            <a:extLst>
              <a:ext uri="{FF2B5EF4-FFF2-40B4-BE49-F238E27FC236}">
                <a16:creationId xmlns:a16="http://schemas.microsoft.com/office/drawing/2014/main" xmlns="" id="{2379EAAA-947A-49C6-ABCD-D735FE0148F6}"/>
              </a:ext>
            </a:extLst>
          </p:cNvPr>
          <p:cNvSpPr/>
          <p:nvPr/>
        </p:nvSpPr>
        <p:spPr>
          <a:xfrm>
            <a:off x="4854294" y="1759094"/>
            <a:ext cx="2075350" cy="2075350"/>
          </a:xfrm>
          <a:prstGeom prst="ellipse">
            <a:avLst/>
          </a:prstGeom>
          <a:solidFill>
            <a:srgbClr val="00A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106">
            <a:extLst>
              <a:ext uri="{FF2B5EF4-FFF2-40B4-BE49-F238E27FC236}">
                <a16:creationId xmlns:a16="http://schemas.microsoft.com/office/drawing/2014/main" xmlns="" id="{9A48E51E-CC9D-484C-9077-0B0CA490EF76}"/>
              </a:ext>
            </a:extLst>
          </p:cNvPr>
          <p:cNvSpPr/>
          <p:nvPr/>
        </p:nvSpPr>
        <p:spPr>
          <a:xfrm>
            <a:off x="7623727" y="1753943"/>
            <a:ext cx="2085652" cy="2085652"/>
          </a:xfrm>
          <a:prstGeom prst="ellipse">
            <a:avLst/>
          </a:prstGeom>
          <a:solidFill>
            <a:srgbClr val="5D7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5" name="Group 108">
            <a:extLst>
              <a:ext uri="{FF2B5EF4-FFF2-40B4-BE49-F238E27FC236}">
                <a16:creationId xmlns:a16="http://schemas.microsoft.com/office/drawing/2014/main" xmlns="" id="{08591245-7F21-4E07-A7FC-7D9413BFCE28}"/>
              </a:ext>
            </a:extLst>
          </p:cNvPr>
          <p:cNvGrpSpPr/>
          <p:nvPr/>
        </p:nvGrpSpPr>
        <p:grpSpPr>
          <a:xfrm>
            <a:off x="2237720" y="1753943"/>
            <a:ext cx="662608" cy="523220"/>
            <a:chOff x="668600" y="2123782"/>
            <a:chExt cx="662608" cy="523220"/>
          </a:xfrm>
        </p:grpSpPr>
        <p:sp>
          <p:nvSpPr>
            <p:cNvPr id="136" name="Oval 109">
              <a:extLst>
                <a:ext uri="{FF2B5EF4-FFF2-40B4-BE49-F238E27FC236}">
                  <a16:creationId xmlns:a16="http://schemas.microsoft.com/office/drawing/2014/main" xmlns="" id="{4294380F-AF00-451B-9BB0-6A8F55E9C401}"/>
                </a:ext>
              </a:extLst>
            </p:cNvPr>
            <p:cNvSpPr/>
            <p:nvPr/>
          </p:nvSpPr>
          <p:spPr>
            <a:xfrm>
              <a:off x="732304" y="2123782"/>
              <a:ext cx="523220" cy="523220"/>
            </a:xfrm>
            <a:prstGeom prst="ellipse">
              <a:avLst/>
            </a:prstGeom>
            <a:solidFill>
              <a:srgbClr val="FF59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7" name="TextBox 110">
              <a:extLst>
                <a:ext uri="{FF2B5EF4-FFF2-40B4-BE49-F238E27FC236}">
                  <a16:creationId xmlns:a16="http://schemas.microsoft.com/office/drawing/2014/main" xmlns="" id="{C32263C3-3295-408F-8A34-7D66127C9C6A}"/>
                </a:ext>
              </a:extLst>
            </p:cNvPr>
            <p:cNvSpPr txBox="1"/>
            <p:nvPr/>
          </p:nvSpPr>
          <p:spPr>
            <a:xfrm>
              <a:off x="668600" y="2154559"/>
              <a:ext cx="662608" cy="461665"/>
            </a:xfrm>
            <a:prstGeom prst="rect">
              <a:avLst/>
            </a:prstGeom>
            <a:noFill/>
          </p:spPr>
          <p:txBody>
            <a:bodyPr wrap="square" rtlCol="0">
              <a:spAutoFit/>
            </a:bodyPr>
            <a:lstStyle/>
            <a:p>
              <a:pPr algn="ctr"/>
              <a:r>
                <a:rPr lang="en-US" sz="2400" b="1" dirty="0">
                  <a:solidFill>
                    <a:srgbClr val="E6E7E9"/>
                  </a:solidFill>
                  <a:latin typeface="Tw Cen MT" panose="020B0602020104020603" pitchFamily="34" charset="0"/>
                </a:rPr>
                <a:t>01</a:t>
              </a:r>
            </a:p>
          </p:txBody>
        </p:sp>
      </p:grpSp>
      <p:grpSp>
        <p:nvGrpSpPr>
          <p:cNvPr id="138" name="Group 111">
            <a:extLst>
              <a:ext uri="{FF2B5EF4-FFF2-40B4-BE49-F238E27FC236}">
                <a16:creationId xmlns:a16="http://schemas.microsoft.com/office/drawing/2014/main" xmlns="" id="{7605ED51-7D31-4733-805E-46A1D5E2F8E8}"/>
              </a:ext>
            </a:extLst>
          </p:cNvPr>
          <p:cNvGrpSpPr/>
          <p:nvPr/>
        </p:nvGrpSpPr>
        <p:grpSpPr>
          <a:xfrm>
            <a:off x="4925525" y="1753943"/>
            <a:ext cx="662608" cy="523220"/>
            <a:chOff x="662610" y="2123782"/>
            <a:chExt cx="662608" cy="523220"/>
          </a:xfrm>
        </p:grpSpPr>
        <p:sp>
          <p:nvSpPr>
            <p:cNvPr id="139" name="Oval 112">
              <a:extLst>
                <a:ext uri="{FF2B5EF4-FFF2-40B4-BE49-F238E27FC236}">
                  <a16:creationId xmlns:a16="http://schemas.microsoft.com/office/drawing/2014/main" xmlns="" id="{8CB57503-A502-4829-B39D-E9795B7D77DE}"/>
                </a:ext>
              </a:extLst>
            </p:cNvPr>
            <p:cNvSpPr/>
            <p:nvPr/>
          </p:nvSpPr>
          <p:spPr>
            <a:xfrm>
              <a:off x="732304" y="2123782"/>
              <a:ext cx="523220" cy="523220"/>
            </a:xfrm>
            <a:prstGeom prst="ellipse">
              <a:avLst/>
            </a:prstGeom>
            <a:solidFill>
              <a:srgbClr val="03A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TextBox 113">
              <a:extLst>
                <a:ext uri="{FF2B5EF4-FFF2-40B4-BE49-F238E27FC236}">
                  <a16:creationId xmlns:a16="http://schemas.microsoft.com/office/drawing/2014/main" xmlns="" id="{3C88F603-FD0B-437E-84AD-6D809242C79B}"/>
                </a:ext>
              </a:extLst>
            </p:cNvPr>
            <p:cNvSpPr txBox="1"/>
            <p:nvPr/>
          </p:nvSpPr>
          <p:spPr>
            <a:xfrm>
              <a:off x="662610" y="2154559"/>
              <a:ext cx="662608" cy="461665"/>
            </a:xfrm>
            <a:prstGeom prst="rect">
              <a:avLst/>
            </a:prstGeom>
            <a:noFill/>
          </p:spPr>
          <p:txBody>
            <a:bodyPr wrap="square" rtlCol="0">
              <a:spAutoFit/>
            </a:bodyPr>
            <a:lstStyle/>
            <a:p>
              <a:pPr algn="ctr"/>
              <a:r>
                <a:rPr lang="en-US" sz="2400" b="1" dirty="0">
                  <a:solidFill>
                    <a:srgbClr val="E6E7E9"/>
                  </a:solidFill>
                  <a:latin typeface="Tw Cen MT" panose="020B0602020104020603" pitchFamily="34" charset="0"/>
                </a:rPr>
                <a:t>02</a:t>
              </a:r>
            </a:p>
          </p:txBody>
        </p:sp>
      </p:grpSp>
      <p:grpSp>
        <p:nvGrpSpPr>
          <p:cNvPr id="141" name="Group 114">
            <a:extLst>
              <a:ext uri="{FF2B5EF4-FFF2-40B4-BE49-F238E27FC236}">
                <a16:creationId xmlns:a16="http://schemas.microsoft.com/office/drawing/2014/main" xmlns="" id="{75022BC6-5B51-4F6A-A04A-BD1E4DE8D7BC}"/>
              </a:ext>
            </a:extLst>
          </p:cNvPr>
          <p:cNvGrpSpPr/>
          <p:nvPr/>
        </p:nvGrpSpPr>
        <p:grpSpPr>
          <a:xfrm>
            <a:off x="7679855" y="1761517"/>
            <a:ext cx="662608" cy="508072"/>
            <a:chOff x="662610" y="2131356"/>
            <a:chExt cx="662608" cy="508072"/>
          </a:xfrm>
        </p:grpSpPr>
        <p:sp>
          <p:nvSpPr>
            <p:cNvPr id="142" name="Oval 115">
              <a:extLst>
                <a:ext uri="{FF2B5EF4-FFF2-40B4-BE49-F238E27FC236}">
                  <a16:creationId xmlns:a16="http://schemas.microsoft.com/office/drawing/2014/main" xmlns="" id="{16715E23-DED2-46DC-8E3B-1F792F841440}"/>
                </a:ext>
              </a:extLst>
            </p:cNvPr>
            <p:cNvSpPr/>
            <p:nvPr/>
          </p:nvSpPr>
          <p:spPr>
            <a:xfrm>
              <a:off x="739878" y="2131356"/>
              <a:ext cx="508072" cy="508072"/>
            </a:xfrm>
            <a:prstGeom prst="ellipse">
              <a:avLst/>
            </a:prstGeom>
            <a:solidFill>
              <a:srgbClr val="5D7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3" name="TextBox 116">
              <a:extLst>
                <a:ext uri="{FF2B5EF4-FFF2-40B4-BE49-F238E27FC236}">
                  <a16:creationId xmlns:a16="http://schemas.microsoft.com/office/drawing/2014/main" xmlns="" id="{56F4C192-C17A-41D2-B15C-0AEE10D583D6}"/>
                </a:ext>
              </a:extLst>
            </p:cNvPr>
            <p:cNvSpPr txBox="1"/>
            <p:nvPr/>
          </p:nvSpPr>
          <p:spPr>
            <a:xfrm>
              <a:off x="662610" y="2154558"/>
              <a:ext cx="662608" cy="461665"/>
            </a:xfrm>
            <a:prstGeom prst="rect">
              <a:avLst/>
            </a:prstGeom>
            <a:noFill/>
          </p:spPr>
          <p:txBody>
            <a:bodyPr wrap="square" rtlCol="0">
              <a:spAutoFit/>
            </a:bodyPr>
            <a:lstStyle/>
            <a:p>
              <a:pPr algn="ctr"/>
              <a:r>
                <a:rPr lang="en-US" sz="2400" b="1" dirty="0">
                  <a:solidFill>
                    <a:srgbClr val="E6E7E9"/>
                  </a:solidFill>
                  <a:latin typeface="Tw Cen MT" panose="020B0602020104020603" pitchFamily="34" charset="0"/>
                </a:rPr>
                <a:t>03</a:t>
              </a:r>
            </a:p>
          </p:txBody>
        </p:sp>
      </p:grpSp>
      <p:grpSp>
        <p:nvGrpSpPr>
          <p:cNvPr id="144" name="Group 117">
            <a:extLst>
              <a:ext uri="{FF2B5EF4-FFF2-40B4-BE49-F238E27FC236}">
                <a16:creationId xmlns:a16="http://schemas.microsoft.com/office/drawing/2014/main" xmlns="" id="{59FF4910-3224-47CA-B961-71A6E1F64C49}"/>
              </a:ext>
            </a:extLst>
          </p:cNvPr>
          <p:cNvGrpSpPr/>
          <p:nvPr/>
        </p:nvGrpSpPr>
        <p:grpSpPr>
          <a:xfrm>
            <a:off x="1656280" y="4276834"/>
            <a:ext cx="3048141" cy="1729553"/>
            <a:chOff x="264581" y="4416136"/>
            <a:chExt cx="3048141" cy="1729553"/>
          </a:xfrm>
        </p:grpSpPr>
        <p:sp>
          <p:nvSpPr>
            <p:cNvPr id="145" name="TextBox 118">
              <a:extLst>
                <a:ext uri="{FF2B5EF4-FFF2-40B4-BE49-F238E27FC236}">
                  <a16:creationId xmlns:a16="http://schemas.microsoft.com/office/drawing/2014/main" xmlns="" id="{5E2DE3BF-1489-47C9-AC44-F28070D4235E}"/>
                </a:ext>
              </a:extLst>
            </p:cNvPr>
            <p:cNvSpPr txBox="1"/>
            <p:nvPr/>
          </p:nvSpPr>
          <p:spPr>
            <a:xfrm>
              <a:off x="466266" y="4416136"/>
              <a:ext cx="2644771" cy="461665"/>
            </a:xfrm>
            <a:prstGeom prst="rect">
              <a:avLst/>
            </a:prstGeom>
            <a:noFill/>
          </p:spPr>
          <p:txBody>
            <a:bodyPr wrap="square" rtlCol="0">
              <a:spAutoFit/>
            </a:bodyPr>
            <a:lstStyle/>
            <a:p>
              <a:pPr algn="ctr"/>
              <a:r>
                <a:rPr lang="en-US" sz="2400" dirty="0">
                  <a:solidFill>
                    <a:srgbClr val="FF5969"/>
                  </a:solidFill>
                  <a:latin typeface="Tw Cen MT" panose="020B0602020104020603" pitchFamily="34" charset="0"/>
                </a:rPr>
                <a:t>Reflection</a:t>
              </a:r>
            </a:p>
          </p:txBody>
        </p:sp>
        <p:sp>
          <p:nvSpPr>
            <p:cNvPr id="146" name="TextBox 120">
              <a:extLst>
                <a:ext uri="{FF2B5EF4-FFF2-40B4-BE49-F238E27FC236}">
                  <a16:creationId xmlns:a16="http://schemas.microsoft.com/office/drawing/2014/main" xmlns="" id="{3362E424-0231-4E66-A880-FCBC7A5C7FDE}"/>
                </a:ext>
              </a:extLst>
            </p:cNvPr>
            <p:cNvSpPr txBox="1"/>
            <p:nvPr/>
          </p:nvSpPr>
          <p:spPr>
            <a:xfrm>
              <a:off x="264581" y="5222359"/>
              <a:ext cx="3048141" cy="923330"/>
            </a:xfrm>
            <a:prstGeom prst="rect">
              <a:avLst/>
            </a:prstGeom>
            <a:noFill/>
          </p:spPr>
          <p:txBody>
            <a:bodyPr wrap="square" rtlCol="0">
              <a:spAutoFit/>
            </a:bodyPr>
            <a:lstStyle/>
            <a:p>
              <a:pPr lvl="1"/>
              <a:r>
                <a:rPr lang="en-GB" dirty="0">
                  <a:solidFill>
                    <a:schemeClr val="bg1">
                      <a:lumMod val="50000"/>
                    </a:schemeClr>
                  </a:solidFill>
                  <a:latin typeface="Tw Cen MT" panose="020B0602020104020603" pitchFamily="34" charset="0"/>
                </a:rPr>
                <a:t>Share critical reflections on academic knowledge from the Humanities. </a:t>
              </a:r>
            </a:p>
          </p:txBody>
        </p:sp>
      </p:grpSp>
      <p:grpSp>
        <p:nvGrpSpPr>
          <p:cNvPr id="147" name="Group 121">
            <a:extLst>
              <a:ext uri="{FF2B5EF4-FFF2-40B4-BE49-F238E27FC236}">
                <a16:creationId xmlns:a16="http://schemas.microsoft.com/office/drawing/2014/main" xmlns="" id="{477C6CA1-0C17-4341-8886-192DE0D7DFFE}"/>
              </a:ext>
            </a:extLst>
          </p:cNvPr>
          <p:cNvGrpSpPr/>
          <p:nvPr/>
        </p:nvGrpSpPr>
        <p:grpSpPr>
          <a:xfrm>
            <a:off x="4372590" y="4276834"/>
            <a:ext cx="3048141" cy="1729553"/>
            <a:chOff x="3143051" y="4416136"/>
            <a:chExt cx="3048141" cy="1729553"/>
          </a:xfrm>
        </p:grpSpPr>
        <p:sp>
          <p:nvSpPr>
            <p:cNvPr id="148" name="TextBox 122">
              <a:extLst>
                <a:ext uri="{FF2B5EF4-FFF2-40B4-BE49-F238E27FC236}">
                  <a16:creationId xmlns:a16="http://schemas.microsoft.com/office/drawing/2014/main" xmlns="" id="{B8EC381A-5DD1-4CDE-AE6F-33576295BEC6}"/>
                </a:ext>
              </a:extLst>
            </p:cNvPr>
            <p:cNvSpPr txBox="1"/>
            <p:nvPr/>
          </p:nvSpPr>
          <p:spPr>
            <a:xfrm>
              <a:off x="3344736" y="4416136"/>
              <a:ext cx="2644771" cy="461665"/>
            </a:xfrm>
            <a:prstGeom prst="rect">
              <a:avLst/>
            </a:prstGeom>
            <a:noFill/>
          </p:spPr>
          <p:txBody>
            <a:bodyPr wrap="square" rtlCol="0">
              <a:spAutoFit/>
            </a:bodyPr>
            <a:lstStyle/>
            <a:p>
              <a:pPr algn="ctr"/>
              <a:r>
                <a:rPr lang="en-US" sz="2400" dirty="0">
                  <a:solidFill>
                    <a:srgbClr val="03A1A4"/>
                  </a:solidFill>
                  <a:latin typeface="Tw Cen MT" panose="020B0602020104020603" pitchFamily="34" charset="0"/>
                </a:rPr>
                <a:t>Co-creation</a:t>
              </a:r>
            </a:p>
          </p:txBody>
        </p:sp>
        <p:sp>
          <p:nvSpPr>
            <p:cNvPr id="149" name="TextBox 124">
              <a:extLst>
                <a:ext uri="{FF2B5EF4-FFF2-40B4-BE49-F238E27FC236}">
                  <a16:creationId xmlns:a16="http://schemas.microsoft.com/office/drawing/2014/main" xmlns="" id="{63DB2A99-37A6-4062-834B-07586219F648}"/>
                </a:ext>
              </a:extLst>
            </p:cNvPr>
            <p:cNvSpPr txBox="1"/>
            <p:nvPr/>
          </p:nvSpPr>
          <p:spPr>
            <a:xfrm>
              <a:off x="3143051" y="5222359"/>
              <a:ext cx="3048141" cy="923330"/>
            </a:xfrm>
            <a:prstGeom prst="rect">
              <a:avLst/>
            </a:prstGeom>
            <a:noFill/>
          </p:spPr>
          <p:txBody>
            <a:bodyPr wrap="square" rtlCol="0">
              <a:spAutoFit/>
            </a:bodyPr>
            <a:lstStyle/>
            <a:p>
              <a:pPr lvl="1"/>
              <a:r>
                <a:rPr lang="en-GB" dirty="0">
                  <a:solidFill>
                    <a:schemeClr val="bg1">
                      <a:lumMod val="50000"/>
                    </a:schemeClr>
                  </a:solidFill>
                  <a:latin typeface="Tw Cen MT" panose="020B0602020104020603" pitchFamily="34" charset="0"/>
                </a:rPr>
                <a:t>Elaborate an interactive methodology of creating and sharing knowledge</a:t>
              </a:r>
            </a:p>
          </p:txBody>
        </p:sp>
      </p:grpSp>
      <p:grpSp>
        <p:nvGrpSpPr>
          <p:cNvPr id="150" name="Group 125">
            <a:extLst>
              <a:ext uri="{FF2B5EF4-FFF2-40B4-BE49-F238E27FC236}">
                <a16:creationId xmlns:a16="http://schemas.microsoft.com/office/drawing/2014/main" xmlns="" id="{3B9A9542-C71B-4A88-8FC4-6A907C645F4C}"/>
              </a:ext>
            </a:extLst>
          </p:cNvPr>
          <p:cNvGrpSpPr/>
          <p:nvPr/>
        </p:nvGrpSpPr>
        <p:grpSpPr>
          <a:xfrm>
            <a:off x="7247692" y="4276834"/>
            <a:ext cx="3324932" cy="2014909"/>
            <a:chOff x="6294387" y="4416136"/>
            <a:chExt cx="3324932" cy="2014909"/>
          </a:xfrm>
        </p:grpSpPr>
        <p:sp>
          <p:nvSpPr>
            <p:cNvPr id="151" name="TextBox 126">
              <a:extLst>
                <a:ext uri="{FF2B5EF4-FFF2-40B4-BE49-F238E27FC236}">
                  <a16:creationId xmlns:a16="http://schemas.microsoft.com/office/drawing/2014/main" xmlns="" id="{61D5C57C-DCA4-4906-996B-BAB5E36E2C68}"/>
                </a:ext>
              </a:extLst>
            </p:cNvPr>
            <p:cNvSpPr txBox="1"/>
            <p:nvPr/>
          </p:nvSpPr>
          <p:spPr>
            <a:xfrm>
              <a:off x="6392877" y="4416136"/>
              <a:ext cx="2644771" cy="461665"/>
            </a:xfrm>
            <a:prstGeom prst="rect">
              <a:avLst/>
            </a:prstGeom>
            <a:noFill/>
          </p:spPr>
          <p:txBody>
            <a:bodyPr wrap="square" rtlCol="0">
              <a:spAutoFit/>
            </a:bodyPr>
            <a:lstStyle/>
            <a:p>
              <a:pPr algn="ctr"/>
              <a:r>
                <a:rPr lang="en-US" sz="2400" dirty="0">
                  <a:solidFill>
                    <a:srgbClr val="5D7373"/>
                  </a:solidFill>
                  <a:latin typeface="Tw Cen MT" panose="020B0602020104020603" pitchFamily="34" charset="0"/>
                </a:rPr>
                <a:t>Archiving</a:t>
              </a:r>
            </a:p>
          </p:txBody>
        </p:sp>
        <p:sp>
          <p:nvSpPr>
            <p:cNvPr id="152" name="TextBox 128">
              <a:extLst>
                <a:ext uri="{FF2B5EF4-FFF2-40B4-BE49-F238E27FC236}">
                  <a16:creationId xmlns:a16="http://schemas.microsoft.com/office/drawing/2014/main" xmlns="" id="{51A66FC7-B536-4DC3-8EDD-7D9D58398763}"/>
                </a:ext>
              </a:extLst>
            </p:cNvPr>
            <p:cNvSpPr txBox="1"/>
            <p:nvPr/>
          </p:nvSpPr>
          <p:spPr>
            <a:xfrm>
              <a:off x="6294387" y="5230716"/>
              <a:ext cx="3324932" cy="1200329"/>
            </a:xfrm>
            <a:prstGeom prst="rect">
              <a:avLst/>
            </a:prstGeom>
            <a:noFill/>
          </p:spPr>
          <p:txBody>
            <a:bodyPr wrap="square" rtlCol="0">
              <a:spAutoFit/>
            </a:bodyPr>
            <a:lstStyle/>
            <a:p>
              <a:pPr algn="ctr"/>
              <a:r>
                <a:rPr lang="en-GB" dirty="0">
                  <a:solidFill>
                    <a:schemeClr val="bg1">
                      <a:lumMod val="50000"/>
                    </a:schemeClr>
                  </a:solidFill>
                  <a:latin typeface="Tw Cen MT" panose="020B0602020104020603" pitchFamily="34" charset="0"/>
                </a:rPr>
                <a:t>Build enhanced publications that link arguments to an archive that represents the research and publication process.</a:t>
              </a:r>
              <a:endParaRPr lang="en-US" dirty="0">
                <a:solidFill>
                  <a:schemeClr val="bg1">
                    <a:lumMod val="50000"/>
                  </a:schemeClr>
                </a:solidFill>
                <a:latin typeface="Tw Cen MT" panose="020B0602020104020603" pitchFamily="34" charset="0"/>
              </a:endParaRPr>
            </a:p>
          </p:txBody>
        </p:sp>
      </p:grpSp>
      <p:sp>
        <p:nvSpPr>
          <p:cNvPr id="153" name="TextBox 82">
            <a:extLst>
              <a:ext uri="{FF2B5EF4-FFF2-40B4-BE49-F238E27FC236}">
                <a16:creationId xmlns:a16="http://schemas.microsoft.com/office/drawing/2014/main" xmlns="" id="{A524AA65-1269-4BF6-9AD5-A0B48CDAD31B}"/>
              </a:ext>
            </a:extLst>
          </p:cNvPr>
          <p:cNvSpPr txBox="1"/>
          <p:nvPr/>
        </p:nvSpPr>
        <p:spPr>
          <a:xfrm>
            <a:off x="2582767" y="476128"/>
            <a:ext cx="7336463" cy="584775"/>
          </a:xfrm>
          <a:prstGeom prst="rect">
            <a:avLst/>
          </a:prstGeom>
          <a:noFill/>
        </p:spPr>
        <p:txBody>
          <a:bodyPr wrap="square" rtlCol="0">
            <a:spAutoFit/>
          </a:bodyPr>
          <a:lstStyle/>
          <a:p>
            <a:pPr algn="ctr"/>
            <a:r>
              <a:rPr lang="en-US" sz="3200" dirty="0">
                <a:solidFill>
                  <a:srgbClr val="5D7373"/>
                </a:solidFill>
                <a:latin typeface="Tw Cen MT" panose="020B0602020104020603" pitchFamily="34" charset="0"/>
              </a:rPr>
              <a:t>Develop digital methodologies for</a:t>
            </a:r>
          </a:p>
        </p:txBody>
      </p:sp>
      <p:pic>
        <p:nvPicPr>
          <p:cNvPr id="154" name="Afbeelding 153">
            <a:extLst>
              <a:ext uri="{FF2B5EF4-FFF2-40B4-BE49-F238E27FC236}">
                <a16:creationId xmlns:a16="http://schemas.microsoft.com/office/drawing/2014/main" xmlns="" id="{EA097B1A-1C93-48CB-87E7-BF81611B7E71}"/>
              </a:ext>
            </a:extLst>
          </p:cNvPr>
          <p:cNvPicPr>
            <a:picLocks noChangeAspect="1"/>
          </p:cNvPicPr>
          <p:nvPr/>
        </p:nvPicPr>
        <p:blipFill rotWithShape="1">
          <a:blip r:embed="rId3">
            <a:extLst>
              <a:ext uri="{28A0092B-C50C-407E-A947-70E740481C1C}">
                <a14:useLocalDpi xmlns:a14="http://schemas.microsoft.com/office/drawing/2010/main" val="0"/>
              </a:ext>
            </a:extLst>
          </a:blip>
          <a:srcRect l="19305" t="-683" r="30765" b="12002"/>
          <a:stretch/>
        </p:blipFill>
        <p:spPr>
          <a:xfrm>
            <a:off x="4991911" y="1927204"/>
            <a:ext cx="1784188" cy="1782556"/>
          </a:xfrm>
          <a:prstGeom prst="ellipse">
            <a:avLst/>
          </a:prstGeom>
        </p:spPr>
      </p:pic>
      <p:pic>
        <p:nvPicPr>
          <p:cNvPr id="155" name="Afbeelding 154">
            <a:extLst>
              <a:ext uri="{FF2B5EF4-FFF2-40B4-BE49-F238E27FC236}">
                <a16:creationId xmlns:a16="http://schemas.microsoft.com/office/drawing/2014/main" xmlns="" id="{D6519C82-52AF-4442-BF40-955EAA4B4EE1}"/>
              </a:ext>
            </a:extLst>
          </p:cNvPr>
          <p:cNvPicPr>
            <a:picLocks noChangeAspect="1"/>
          </p:cNvPicPr>
          <p:nvPr/>
        </p:nvPicPr>
        <p:blipFill rotWithShape="1">
          <a:blip r:embed="rId4">
            <a:extLst>
              <a:ext uri="{28A0092B-C50C-407E-A947-70E740481C1C}">
                <a14:useLocalDpi xmlns:a14="http://schemas.microsoft.com/office/drawing/2010/main" val="0"/>
              </a:ext>
            </a:extLst>
          </a:blip>
          <a:srcRect l="18654" t="2509" r="18395" b="-1421"/>
          <a:stretch/>
        </p:blipFill>
        <p:spPr>
          <a:xfrm>
            <a:off x="2281720" y="1934843"/>
            <a:ext cx="1783992" cy="1781671"/>
          </a:xfrm>
          <a:prstGeom prst="ellipse">
            <a:avLst/>
          </a:prstGeom>
        </p:spPr>
      </p:pic>
      <p:pic>
        <p:nvPicPr>
          <p:cNvPr id="156" name="Afbeelding 155">
            <a:extLst>
              <a:ext uri="{FF2B5EF4-FFF2-40B4-BE49-F238E27FC236}">
                <a16:creationId xmlns:a16="http://schemas.microsoft.com/office/drawing/2014/main" xmlns="" id="{2B87A4DB-A485-4DD4-86AF-5CF98B195542}"/>
              </a:ext>
            </a:extLst>
          </p:cNvPr>
          <p:cNvPicPr>
            <a:picLocks noChangeAspect="1"/>
          </p:cNvPicPr>
          <p:nvPr/>
        </p:nvPicPr>
        <p:blipFill rotWithShape="1">
          <a:blip r:embed="rId5">
            <a:extLst>
              <a:ext uri="{28A0092B-C50C-407E-A947-70E740481C1C}">
                <a14:useLocalDpi xmlns:a14="http://schemas.microsoft.com/office/drawing/2010/main" val="0"/>
              </a:ext>
            </a:extLst>
          </a:blip>
          <a:srcRect l="52836" t="-715" r="1222" b="25563"/>
          <a:stretch/>
        </p:blipFill>
        <p:spPr>
          <a:xfrm>
            <a:off x="7767695" y="1908477"/>
            <a:ext cx="1835075" cy="1782556"/>
          </a:xfrm>
          <a:prstGeom prst="ellipse">
            <a:avLst/>
          </a:prstGeom>
        </p:spPr>
      </p:pic>
    </p:spTree>
    <p:extLst>
      <p:ext uri="{BB962C8B-B14F-4D97-AF65-F5344CB8AC3E}">
        <p14:creationId xmlns:p14="http://schemas.microsoft.com/office/powerpoint/2010/main" val="262449921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5"/>
                                        </p:tgtEl>
                                        <p:attrNameLst>
                                          <p:attrName>style.visibility</p:attrName>
                                        </p:attrNameLst>
                                      </p:cBhvr>
                                      <p:to>
                                        <p:strVal val="visible"/>
                                      </p:to>
                                    </p:set>
                                    <p:anim calcmode="lin" valueType="num">
                                      <p:cBhvr>
                                        <p:cTn id="7" dur="500" fill="hold"/>
                                        <p:tgtEl>
                                          <p:spTgt spid="135"/>
                                        </p:tgtEl>
                                        <p:attrNameLst>
                                          <p:attrName>ppt_w</p:attrName>
                                        </p:attrNameLst>
                                      </p:cBhvr>
                                      <p:tavLst>
                                        <p:tav tm="0">
                                          <p:val>
                                            <p:fltVal val="0"/>
                                          </p:val>
                                        </p:tav>
                                        <p:tav tm="100000">
                                          <p:val>
                                            <p:strVal val="#ppt_w"/>
                                          </p:val>
                                        </p:tav>
                                      </p:tavLst>
                                    </p:anim>
                                    <p:anim calcmode="lin" valueType="num">
                                      <p:cBhvr>
                                        <p:cTn id="8" dur="500" fill="hold"/>
                                        <p:tgtEl>
                                          <p:spTgt spid="135"/>
                                        </p:tgtEl>
                                        <p:attrNameLst>
                                          <p:attrName>ppt_h</p:attrName>
                                        </p:attrNameLst>
                                      </p:cBhvr>
                                      <p:tavLst>
                                        <p:tav tm="0">
                                          <p:val>
                                            <p:fltVal val="0"/>
                                          </p:val>
                                        </p:tav>
                                        <p:tav tm="100000">
                                          <p:val>
                                            <p:strVal val="#ppt_h"/>
                                          </p:val>
                                        </p:tav>
                                      </p:tavLst>
                                    </p:anim>
                                    <p:animEffect transition="in" filter="fade">
                                      <p:cBhvr>
                                        <p:cTn id="9" dur="500"/>
                                        <p:tgtEl>
                                          <p:spTgt spid="135"/>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44"/>
                                        </p:tgtEl>
                                        <p:attrNameLst>
                                          <p:attrName>style.visibility</p:attrName>
                                        </p:attrNameLst>
                                      </p:cBhvr>
                                      <p:to>
                                        <p:strVal val="visible"/>
                                      </p:to>
                                    </p:set>
                                    <p:animEffect transition="in" filter="fade">
                                      <p:cBhvr>
                                        <p:cTn id="13" dur="500"/>
                                        <p:tgtEl>
                                          <p:spTgt spid="144"/>
                                        </p:tgtEl>
                                      </p:cBhvr>
                                    </p:animEffect>
                                    <p:anim calcmode="lin" valueType="num">
                                      <p:cBhvr>
                                        <p:cTn id="14" dur="500" fill="hold"/>
                                        <p:tgtEl>
                                          <p:spTgt spid="144"/>
                                        </p:tgtEl>
                                        <p:attrNameLst>
                                          <p:attrName>ppt_x</p:attrName>
                                        </p:attrNameLst>
                                      </p:cBhvr>
                                      <p:tavLst>
                                        <p:tav tm="0">
                                          <p:val>
                                            <p:strVal val="#ppt_x"/>
                                          </p:val>
                                        </p:tav>
                                        <p:tav tm="100000">
                                          <p:val>
                                            <p:strVal val="#ppt_x"/>
                                          </p:val>
                                        </p:tav>
                                      </p:tavLst>
                                    </p:anim>
                                    <p:anim calcmode="lin" valueType="num">
                                      <p:cBhvr>
                                        <p:cTn id="15" dur="500" fill="hold"/>
                                        <p:tgtEl>
                                          <p:spTgt spid="14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38"/>
                                        </p:tgtEl>
                                        <p:attrNameLst>
                                          <p:attrName>style.visibility</p:attrName>
                                        </p:attrNameLst>
                                      </p:cBhvr>
                                      <p:to>
                                        <p:strVal val="visible"/>
                                      </p:to>
                                    </p:set>
                                    <p:anim calcmode="lin" valueType="num">
                                      <p:cBhvr>
                                        <p:cTn id="19" dur="500" fill="hold"/>
                                        <p:tgtEl>
                                          <p:spTgt spid="138"/>
                                        </p:tgtEl>
                                        <p:attrNameLst>
                                          <p:attrName>ppt_w</p:attrName>
                                        </p:attrNameLst>
                                      </p:cBhvr>
                                      <p:tavLst>
                                        <p:tav tm="0">
                                          <p:val>
                                            <p:fltVal val="0"/>
                                          </p:val>
                                        </p:tav>
                                        <p:tav tm="100000">
                                          <p:val>
                                            <p:strVal val="#ppt_w"/>
                                          </p:val>
                                        </p:tav>
                                      </p:tavLst>
                                    </p:anim>
                                    <p:anim calcmode="lin" valueType="num">
                                      <p:cBhvr>
                                        <p:cTn id="20" dur="500" fill="hold"/>
                                        <p:tgtEl>
                                          <p:spTgt spid="138"/>
                                        </p:tgtEl>
                                        <p:attrNameLst>
                                          <p:attrName>ppt_h</p:attrName>
                                        </p:attrNameLst>
                                      </p:cBhvr>
                                      <p:tavLst>
                                        <p:tav tm="0">
                                          <p:val>
                                            <p:fltVal val="0"/>
                                          </p:val>
                                        </p:tav>
                                        <p:tav tm="100000">
                                          <p:val>
                                            <p:strVal val="#ppt_h"/>
                                          </p:val>
                                        </p:tav>
                                      </p:tavLst>
                                    </p:anim>
                                    <p:animEffect transition="in" filter="fade">
                                      <p:cBhvr>
                                        <p:cTn id="21" dur="500"/>
                                        <p:tgtEl>
                                          <p:spTgt spid="138"/>
                                        </p:tgtEl>
                                      </p:cBhvr>
                                    </p:animEffect>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147"/>
                                        </p:tgtEl>
                                        <p:attrNameLst>
                                          <p:attrName>style.visibility</p:attrName>
                                        </p:attrNameLst>
                                      </p:cBhvr>
                                      <p:to>
                                        <p:strVal val="visible"/>
                                      </p:to>
                                    </p:set>
                                    <p:animEffect transition="in" filter="fade">
                                      <p:cBhvr>
                                        <p:cTn id="25" dur="500"/>
                                        <p:tgtEl>
                                          <p:spTgt spid="147"/>
                                        </p:tgtEl>
                                      </p:cBhvr>
                                    </p:animEffect>
                                    <p:anim calcmode="lin" valueType="num">
                                      <p:cBhvr>
                                        <p:cTn id="26" dur="500" fill="hold"/>
                                        <p:tgtEl>
                                          <p:spTgt spid="147"/>
                                        </p:tgtEl>
                                        <p:attrNameLst>
                                          <p:attrName>ppt_x</p:attrName>
                                        </p:attrNameLst>
                                      </p:cBhvr>
                                      <p:tavLst>
                                        <p:tav tm="0">
                                          <p:val>
                                            <p:strVal val="#ppt_x"/>
                                          </p:val>
                                        </p:tav>
                                        <p:tav tm="100000">
                                          <p:val>
                                            <p:strVal val="#ppt_x"/>
                                          </p:val>
                                        </p:tav>
                                      </p:tavLst>
                                    </p:anim>
                                    <p:anim calcmode="lin" valueType="num">
                                      <p:cBhvr>
                                        <p:cTn id="27" dur="500" fill="hold"/>
                                        <p:tgtEl>
                                          <p:spTgt spid="147"/>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41"/>
                                        </p:tgtEl>
                                        <p:attrNameLst>
                                          <p:attrName>style.visibility</p:attrName>
                                        </p:attrNameLst>
                                      </p:cBhvr>
                                      <p:to>
                                        <p:strVal val="visible"/>
                                      </p:to>
                                    </p:set>
                                    <p:anim calcmode="lin" valueType="num">
                                      <p:cBhvr>
                                        <p:cTn id="31" dur="500" fill="hold"/>
                                        <p:tgtEl>
                                          <p:spTgt spid="141"/>
                                        </p:tgtEl>
                                        <p:attrNameLst>
                                          <p:attrName>ppt_w</p:attrName>
                                        </p:attrNameLst>
                                      </p:cBhvr>
                                      <p:tavLst>
                                        <p:tav tm="0">
                                          <p:val>
                                            <p:fltVal val="0"/>
                                          </p:val>
                                        </p:tav>
                                        <p:tav tm="100000">
                                          <p:val>
                                            <p:strVal val="#ppt_w"/>
                                          </p:val>
                                        </p:tav>
                                      </p:tavLst>
                                    </p:anim>
                                    <p:anim calcmode="lin" valueType="num">
                                      <p:cBhvr>
                                        <p:cTn id="32" dur="500" fill="hold"/>
                                        <p:tgtEl>
                                          <p:spTgt spid="141"/>
                                        </p:tgtEl>
                                        <p:attrNameLst>
                                          <p:attrName>ppt_h</p:attrName>
                                        </p:attrNameLst>
                                      </p:cBhvr>
                                      <p:tavLst>
                                        <p:tav tm="0">
                                          <p:val>
                                            <p:fltVal val="0"/>
                                          </p:val>
                                        </p:tav>
                                        <p:tav tm="100000">
                                          <p:val>
                                            <p:strVal val="#ppt_h"/>
                                          </p:val>
                                        </p:tav>
                                      </p:tavLst>
                                    </p:anim>
                                    <p:animEffect transition="in" filter="fade">
                                      <p:cBhvr>
                                        <p:cTn id="33" dur="500"/>
                                        <p:tgtEl>
                                          <p:spTgt spid="141"/>
                                        </p:tgtEl>
                                      </p:cBhvr>
                                    </p:animEffect>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150"/>
                                        </p:tgtEl>
                                        <p:attrNameLst>
                                          <p:attrName>style.visibility</p:attrName>
                                        </p:attrNameLst>
                                      </p:cBhvr>
                                      <p:to>
                                        <p:strVal val="visible"/>
                                      </p:to>
                                    </p:set>
                                    <p:animEffect transition="in" filter="fade">
                                      <p:cBhvr>
                                        <p:cTn id="37" dur="500"/>
                                        <p:tgtEl>
                                          <p:spTgt spid="150"/>
                                        </p:tgtEl>
                                      </p:cBhvr>
                                    </p:animEffect>
                                    <p:anim calcmode="lin" valueType="num">
                                      <p:cBhvr>
                                        <p:cTn id="38" dur="500" fill="hold"/>
                                        <p:tgtEl>
                                          <p:spTgt spid="150"/>
                                        </p:tgtEl>
                                        <p:attrNameLst>
                                          <p:attrName>ppt_x</p:attrName>
                                        </p:attrNameLst>
                                      </p:cBhvr>
                                      <p:tavLst>
                                        <p:tav tm="0">
                                          <p:val>
                                            <p:strVal val="#ppt_x"/>
                                          </p:val>
                                        </p:tav>
                                        <p:tav tm="100000">
                                          <p:val>
                                            <p:strVal val="#ppt_x"/>
                                          </p:val>
                                        </p:tav>
                                      </p:tavLst>
                                    </p:anim>
                                    <p:anim calcmode="lin" valueType="num">
                                      <p:cBhvr>
                                        <p:cTn id="39" dur="500" fill="hold"/>
                                        <p:tgtEl>
                                          <p:spTgt spid="1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a:extLst>
              <a:ext uri="{FF2B5EF4-FFF2-40B4-BE49-F238E27FC236}">
                <a16:creationId xmlns:a16="http://schemas.microsoft.com/office/drawing/2014/main" xmlns="" id="{10781169-B7A4-446E-BD33-B9650367A7F9}"/>
              </a:ext>
            </a:extLst>
          </p:cNvPr>
          <p:cNvGrpSpPr/>
          <p:nvPr/>
        </p:nvGrpSpPr>
        <p:grpSpPr>
          <a:xfrm>
            <a:off x="-290920" y="0"/>
            <a:ext cx="12482920" cy="6858000"/>
            <a:chOff x="-290920" y="0"/>
            <a:chExt cx="12482920" cy="6858000"/>
          </a:xfrm>
        </p:grpSpPr>
        <p:sp>
          <p:nvSpPr>
            <p:cNvPr id="51" name="Rectangle 50">
              <a:extLst>
                <a:ext uri="{FF2B5EF4-FFF2-40B4-BE49-F238E27FC236}">
                  <a16:creationId xmlns:a16="http://schemas.microsoft.com/office/drawing/2014/main" xmlns="" id="{CED3AF08-30FC-4AFF-9C5C-99D0A7099514}"/>
                </a:ext>
              </a:extLst>
            </p:cNvPr>
            <p:cNvSpPr/>
            <p:nvPr/>
          </p:nvSpPr>
          <p:spPr>
            <a:xfrm>
              <a:off x="-290920"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Freeform: Shape 51">
              <a:extLst>
                <a:ext uri="{FF2B5EF4-FFF2-40B4-BE49-F238E27FC236}">
                  <a16:creationId xmlns:a16="http://schemas.microsoft.com/office/drawing/2014/main" xmlns="" id="{99AF1FBA-9557-484A-B305-EE590A192E96}"/>
                </a:ext>
              </a:extLst>
            </p:cNvPr>
            <p:cNvSpPr/>
            <p:nvPr/>
          </p:nvSpPr>
          <p:spPr>
            <a:xfrm>
              <a:off x="11023600" y="2337441"/>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FF59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xmlns="" id="{407E3AA2-679E-4924-AC1B-FE6C3A02C251}"/>
                </a:ext>
              </a:extLst>
            </p:cNvPr>
            <p:cNvSpPr txBox="1"/>
            <p:nvPr/>
          </p:nvSpPr>
          <p:spPr>
            <a:xfrm rot="16200000">
              <a:off x="10872792" y="3194734"/>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about</a:t>
              </a:r>
            </a:p>
          </p:txBody>
        </p:sp>
        <p:pic>
          <p:nvPicPr>
            <p:cNvPr id="54" name="Picture 53">
              <a:extLst>
                <a:ext uri="{FF2B5EF4-FFF2-40B4-BE49-F238E27FC236}">
                  <a16:creationId xmlns:a16="http://schemas.microsoft.com/office/drawing/2014/main" xmlns="" id="{CD9846FC-755F-4A0E-BAD3-A5D51C0E1E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1129999" y="3247473"/>
              <a:ext cx="530600" cy="530600"/>
            </a:xfrm>
            <a:prstGeom prst="rect">
              <a:avLst/>
            </a:prstGeom>
          </p:spPr>
        </p:pic>
      </p:grpSp>
      <p:grpSp>
        <p:nvGrpSpPr>
          <p:cNvPr id="55" name="Group 54">
            <a:extLst>
              <a:ext uri="{FF2B5EF4-FFF2-40B4-BE49-F238E27FC236}">
                <a16:creationId xmlns:a16="http://schemas.microsoft.com/office/drawing/2014/main" xmlns="" id="{F00A67C9-4929-4EFF-9CB6-292640CD2738}"/>
              </a:ext>
            </a:extLst>
          </p:cNvPr>
          <p:cNvGrpSpPr/>
          <p:nvPr/>
        </p:nvGrpSpPr>
        <p:grpSpPr>
          <a:xfrm>
            <a:off x="226788" y="-2"/>
            <a:ext cx="11447503" cy="6858000"/>
            <a:chOff x="213096" y="0"/>
            <a:chExt cx="11447503" cy="6858000"/>
          </a:xfrm>
        </p:grpSpPr>
        <p:sp>
          <p:nvSpPr>
            <p:cNvPr id="56" name="Rectangle 55">
              <a:extLst>
                <a:ext uri="{FF2B5EF4-FFF2-40B4-BE49-F238E27FC236}">
                  <a16:creationId xmlns:a16="http://schemas.microsoft.com/office/drawing/2014/main" xmlns="" id="{3E8CDB02-4760-4298-BC44-93A18EB02F13}"/>
                </a:ext>
              </a:extLst>
            </p:cNvPr>
            <p:cNvSpPr/>
            <p:nvPr/>
          </p:nvSpPr>
          <p:spPr>
            <a:xfrm>
              <a:off x="213096" y="0"/>
              <a:ext cx="11447501"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Freeform: Shape 56">
              <a:extLst>
                <a:ext uri="{FF2B5EF4-FFF2-40B4-BE49-F238E27FC236}">
                  <a16:creationId xmlns:a16="http://schemas.microsoft.com/office/drawing/2014/main" xmlns="" id="{57C0FD50-5E69-463E-A01B-65E9D864A386}"/>
                </a:ext>
              </a:extLst>
            </p:cNvPr>
            <p:cNvSpPr/>
            <p:nvPr/>
          </p:nvSpPr>
          <p:spPr>
            <a:xfrm>
              <a:off x="10492197" y="2337441"/>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52CD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extBox 57">
              <a:extLst>
                <a:ext uri="{FF2B5EF4-FFF2-40B4-BE49-F238E27FC236}">
                  <a16:creationId xmlns:a16="http://schemas.microsoft.com/office/drawing/2014/main" xmlns="" id="{04CBFB1D-37FD-419F-B98C-860BF5217905}"/>
                </a:ext>
              </a:extLst>
            </p:cNvPr>
            <p:cNvSpPr txBox="1"/>
            <p:nvPr/>
          </p:nvSpPr>
          <p:spPr>
            <a:xfrm rot="16200000">
              <a:off x="10341391" y="3105834"/>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history</a:t>
              </a:r>
            </a:p>
          </p:txBody>
        </p:sp>
        <p:pic>
          <p:nvPicPr>
            <p:cNvPr id="59" name="Picture 58">
              <a:extLst>
                <a:ext uri="{FF2B5EF4-FFF2-40B4-BE49-F238E27FC236}">
                  <a16:creationId xmlns:a16="http://schemas.microsoft.com/office/drawing/2014/main" xmlns="" id="{60B383F7-52C5-4FB7-AEC3-35A48D7354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0600933" y="3247473"/>
              <a:ext cx="530600" cy="530600"/>
            </a:xfrm>
            <a:prstGeom prst="rect">
              <a:avLst/>
            </a:prstGeom>
          </p:spPr>
        </p:pic>
      </p:grpSp>
      <p:grpSp>
        <p:nvGrpSpPr>
          <p:cNvPr id="60" name="Group 59">
            <a:extLst>
              <a:ext uri="{FF2B5EF4-FFF2-40B4-BE49-F238E27FC236}">
                <a16:creationId xmlns:a16="http://schemas.microsoft.com/office/drawing/2014/main" xmlns="" id="{6F7667A6-1C16-4F0A-A162-61BD16E6BE6B}"/>
              </a:ext>
            </a:extLst>
          </p:cNvPr>
          <p:cNvGrpSpPr/>
          <p:nvPr/>
        </p:nvGrpSpPr>
        <p:grpSpPr>
          <a:xfrm>
            <a:off x="1184133" y="0"/>
            <a:ext cx="9961092" cy="6858000"/>
            <a:chOff x="491575" y="0"/>
            <a:chExt cx="9961092" cy="6858000"/>
          </a:xfrm>
        </p:grpSpPr>
        <p:sp>
          <p:nvSpPr>
            <p:cNvPr id="61" name="Rectangle 60">
              <a:extLst>
                <a:ext uri="{FF2B5EF4-FFF2-40B4-BE49-F238E27FC236}">
                  <a16:creationId xmlns:a16="http://schemas.microsoft.com/office/drawing/2014/main" xmlns="" id="{0E8C29A9-4AAB-442C-A7A4-40DCCE0A9694}"/>
                </a:ext>
              </a:extLst>
            </p:cNvPr>
            <p:cNvSpPr/>
            <p:nvPr/>
          </p:nvSpPr>
          <p:spPr>
            <a:xfrm>
              <a:off x="491575" y="0"/>
              <a:ext cx="9961092"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Shape 61">
              <a:extLst>
                <a:ext uri="{FF2B5EF4-FFF2-40B4-BE49-F238E27FC236}">
                  <a16:creationId xmlns:a16="http://schemas.microsoft.com/office/drawing/2014/main" xmlns="" id="{81520FE7-5699-4290-9C3C-51E0C60ECC6B}"/>
                </a:ext>
              </a:extLst>
            </p:cNvPr>
            <p:cNvSpPr/>
            <p:nvPr/>
          </p:nvSpPr>
          <p:spPr>
            <a:xfrm>
              <a:off x="9284267" y="2337440"/>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FFC7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TextBox 62">
              <a:extLst>
                <a:ext uri="{FF2B5EF4-FFF2-40B4-BE49-F238E27FC236}">
                  <a16:creationId xmlns:a16="http://schemas.microsoft.com/office/drawing/2014/main" xmlns="" id="{AFD50D6F-822B-4109-8B0C-BA004A0B7145}"/>
                </a:ext>
              </a:extLst>
            </p:cNvPr>
            <p:cNvSpPr txBox="1"/>
            <p:nvPr/>
          </p:nvSpPr>
          <p:spPr>
            <a:xfrm rot="16200000">
              <a:off x="9117129" y="3189611"/>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focus</a:t>
              </a:r>
            </a:p>
          </p:txBody>
        </p:sp>
        <p:pic>
          <p:nvPicPr>
            <p:cNvPr id="64" name="Picture 63">
              <a:extLst>
                <a:ext uri="{FF2B5EF4-FFF2-40B4-BE49-F238E27FC236}">
                  <a16:creationId xmlns:a16="http://schemas.microsoft.com/office/drawing/2014/main" xmlns="" id="{0376C61F-147B-441E-B32E-45D5BC1B66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9385467" y="3247473"/>
              <a:ext cx="530600" cy="530600"/>
            </a:xfrm>
            <a:prstGeom prst="rect">
              <a:avLst/>
            </a:prstGeom>
          </p:spPr>
        </p:pic>
      </p:grpSp>
      <p:sp>
        <p:nvSpPr>
          <p:cNvPr id="70" name="Rectangle 69">
            <a:extLst>
              <a:ext uri="{FF2B5EF4-FFF2-40B4-BE49-F238E27FC236}">
                <a16:creationId xmlns:a16="http://schemas.microsoft.com/office/drawing/2014/main" xmlns="" id="{990CE96C-B0E8-49CB-B717-EBFFECB66027}"/>
              </a:ext>
            </a:extLst>
          </p:cNvPr>
          <p:cNvSpPr/>
          <p:nvPr/>
        </p:nvSpPr>
        <p:spPr>
          <a:xfrm>
            <a:off x="-7962177" y="-1"/>
            <a:ext cx="5781368"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5" name="Group 94">
            <a:extLst>
              <a:ext uri="{FF2B5EF4-FFF2-40B4-BE49-F238E27FC236}">
                <a16:creationId xmlns:a16="http://schemas.microsoft.com/office/drawing/2014/main" xmlns="" id="{4E70D3F9-D583-4ACD-8480-0F4A65ED3C83}"/>
              </a:ext>
            </a:extLst>
          </p:cNvPr>
          <p:cNvGrpSpPr/>
          <p:nvPr/>
        </p:nvGrpSpPr>
        <p:grpSpPr>
          <a:xfrm>
            <a:off x="1084771" y="0"/>
            <a:ext cx="9574094" cy="6858000"/>
            <a:chOff x="491575" y="0"/>
            <a:chExt cx="9574094" cy="6858000"/>
          </a:xfrm>
        </p:grpSpPr>
        <p:sp>
          <p:nvSpPr>
            <p:cNvPr id="96" name="Rectangle 95">
              <a:extLst>
                <a:ext uri="{FF2B5EF4-FFF2-40B4-BE49-F238E27FC236}">
                  <a16:creationId xmlns:a16="http://schemas.microsoft.com/office/drawing/2014/main" xmlns="" id="{321108FC-08B5-45CC-AB47-1104119B25FD}"/>
                </a:ext>
              </a:extLst>
            </p:cNvPr>
            <p:cNvSpPr/>
            <p:nvPr/>
          </p:nvSpPr>
          <p:spPr>
            <a:xfrm>
              <a:off x="491575" y="0"/>
              <a:ext cx="9574094"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Freeform: Shape 96">
              <a:extLst>
                <a:ext uri="{FF2B5EF4-FFF2-40B4-BE49-F238E27FC236}">
                  <a16:creationId xmlns:a16="http://schemas.microsoft.com/office/drawing/2014/main" xmlns="" id="{96A47C8C-7F88-484E-817B-572BEDC2BC69}"/>
                </a:ext>
              </a:extLst>
            </p:cNvPr>
            <p:cNvSpPr/>
            <p:nvPr/>
          </p:nvSpPr>
          <p:spPr>
            <a:xfrm>
              <a:off x="8897260" y="2337440"/>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5D7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TextBox 97">
              <a:extLst>
                <a:ext uri="{FF2B5EF4-FFF2-40B4-BE49-F238E27FC236}">
                  <a16:creationId xmlns:a16="http://schemas.microsoft.com/office/drawing/2014/main" xmlns="" id="{E3DB5570-AC77-4396-9748-4183DF7C8396}"/>
                </a:ext>
              </a:extLst>
            </p:cNvPr>
            <p:cNvSpPr txBox="1"/>
            <p:nvPr/>
          </p:nvSpPr>
          <p:spPr>
            <a:xfrm rot="16200000">
              <a:off x="8746454" y="3189609"/>
              <a:ext cx="1992085"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issue</a:t>
              </a:r>
            </a:p>
          </p:txBody>
        </p:sp>
        <p:pic>
          <p:nvPicPr>
            <p:cNvPr id="99" name="Picture 98">
              <a:extLst>
                <a:ext uri="{FF2B5EF4-FFF2-40B4-BE49-F238E27FC236}">
                  <a16:creationId xmlns:a16="http://schemas.microsoft.com/office/drawing/2014/main" xmlns="" id="{F6ED4041-CDD9-443D-802E-47D4387906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8992269" y="3247473"/>
              <a:ext cx="530600" cy="530600"/>
            </a:xfrm>
            <a:prstGeom prst="rect">
              <a:avLst/>
            </a:prstGeom>
          </p:spPr>
        </p:pic>
      </p:grpSp>
      <p:grpSp>
        <p:nvGrpSpPr>
          <p:cNvPr id="71" name="Group 70">
            <a:extLst>
              <a:ext uri="{FF2B5EF4-FFF2-40B4-BE49-F238E27FC236}">
                <a16:creationId xmlns:a16="http://schemas.microsoft.com/office/drawing/2014/main" xmlns="" id="{E7044FAB-DB4A-4E59-B111-8CA4168E7FA4}"/>
              </a:ext>
            </a:extLst>
          </p:cNvPr>
          <p:cNvGrpSpPr/>
          <p:nvPr/>
        </p:nvGrpSpPr>
        <p:grpSpPr>
          <a:xfrm>
            <a:off x="-7638543" y="-1"/>
            <a:ext cx="8692332" cy="6858000"/>
            <a:chOff x="718505" y="-1"/>
            <a:chExt cx="8692332" cy="6858000"/>
          </a:xfrm>
        </p:grpSpPr>
        <p:sp>
          <p:nvSpPr>
            <p:cNvPr id="72" name="Rectangle 71">
              <a:extLst>
                <a:ext uri="{FF2B5EF4-FFF2-40B4-BE49-F238E27FC236}">
                  <a16:creationId xmlns:a16="http://schemas.microsoft.com/office/drawing/2014/main" xmlns="" id="{824F072A-08CC-4CC6-B5EF-C1833A244FA3}"/>
                </a:ext>
              </a:extLst>
            </p:cNvPr>
            <p:cNvSpPr/>
            <p:nvPr/>
          </p:nvSpPr>
          <p:spPr>
            <a:xfrm>
              <a:off x="718505" y="-1"/>
              <a:ext cx="8692331"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Shape 72">
              <a:extLst>
                <a:ext uri="{FF2B5EF4-FFF2-40B4-BE49-F238E27FC236}">
                  <a16:creationId xmlns:a16="http://schemas.microsoft.com/office/drawing/2014/main" xmlns="" id="{A3C6C4A9-8B6A-429B-980E-26CD0C3A573E}"/>
                </a:ext>
              </a:extLst>
            </p:cNvPr>
            <p:cNvSpPr/>
            <p:nvPr/>
          </p:nvSpPr>
          <p:spPr>
            <a:xfrm>
              <a:off x="8242436" y="2337439"/>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TextBox 73">
              <a:extLst>
                <a:ext uri="{FF2B5EF4-FFF2-40B4-BE49-F238E27FC236}">
                  <a16:creationId xmlns:a16="http://schemas.microsoft.com/office/drawing/2014/main" xmlns="" id="{858AC381-BFD1-4A89-AE49-8ADC853A6849}"/>
                </a:ext>
              </a:extLst>
            </p:cNvPr>
            <p:cNvSpPr txBox="1"/>
            <p:nvPr/>
          </p:nvSpPr>
          <p:spPr>
            <a:xfrm rot="16200000">
              <a:off x="8091629" y="3189609"/>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sessions</a:t>
              </a:r>
            </a:p>
          </p:txBody>
        </p:sp>
        <p:pic>
          <p:nvPicPr>
            <p:cNvPr id="75" name="Picture 74">
              <a:extLst>
                <a:ext uri="{FF2B5EF4-FFF2-40B4-BE49-F238E27FC236}">
                  <a16:creationId xmlns:a16="http://schemas.microsoft.com/office/drawing/2014/main" xmlns="" id="{9DF2E944-82FA-495B-8A5C-9BDE263553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8340472" y="3247473"/>
              <a:ext cx="530600" cy="530600"/>
            </a:xfrm>
            <a:prstGeom prst="rect">
              <a:avLst/>
            </a:prstGeom>
          </p:spPr>
        </p:pic>
      </p:grpSp>
      <p:grpSp>
        <p:nvGrpSpPr>
          <p:cNvPr id="76" name="Group 75">
            <a:extLst>
              <a:ext uri="{FF2B5EF4-FFF2-40B4-BE49-F238E27FC236}">
                <a16:creationId xmlns:a16="http://schemas.microsoft.com/office/drawing/2014/main" xmlns="" id="{60E31D48-090A-4A9C-AF5C-4B0C49C47C7D}"/>
              </a:ext>
            </a:extLst>
          </p:cNvPr>
          <p:cNvGrpSpPr/>
          <p:nvPr/>
        </p:nvGrpSpPr>
        <p:grpSpPr>
          <a:xfrm>
            <a:off x="-9395082" y="-1"/>
            <a:ext cx="9927504" cy="6858000"/>
            <a:chOff x="-9337032" y="-1"/>
            <a:chExt cx="9927504" cy="6858000"/>
          </a:xfrm>
        </p:grpSpPr>
        <p:sp>
          <p:nvSpPr>
            <p:cNvPr id="77" name="Rectangle 76">
              <a:extLst>
                <a:ext uri="{FF2B5EF4-FFF2-40B4-BE49-F238E27FC236}">
                  <a16:creationId xmlns:a16="http://schemas.microsoft.com/office/drawing/2014/main" xmlns="" id="{3A79A714-CB74-4EFD-9BC1-A7F2F993842A}"/>
                </a:ext>
              </a:extLst>
            </p:cNvPr>
            <p:cNvSpPr/>
            <p:nvPr/>
          </p:nvSpPr>
          <p:spPr>
            <a:xfrm>
              <a:off x="-9337032" y="-1"/>
              <a:ext cx="9923504"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Freeform: Shape 77">
              <a:extLst>
                <a:ext uri="{FF2B5EF4-FFF2-40B4-BE49-F238E27FC236}">
                  <a16:creationId xmlns:a16="http://schemas.microsoft.com/office/drawing/2014/main" xmlns="" id="{B006C60A-833A-41C2-A553-8132E7B3A7DB}"/>
                </a:ext>
              </a:extLst>
            </p:cNvPr>
            <p:cNvSpPr/>
            <p:nvPr/>
          </p:nvSpPr>
          <p:spPr>
            <a:xfrm>
              <a:off x="-577928" y="2337438"/>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00A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TextBox 78">
              <a:extLst>
                <a:ext uri="{FF2B5EF4-FFF2-40B4-BE49-F238E27FC236}">
                  <a16:creationId xmlns:a16="http://schemas.microsoft.com/office/drawing/2014/main" xmlns="" id="{95AECC6C-A520-4756-9163-08D14835D791}"/>
                </a:ext>
              </a:extLst>
            </p:cNvPr>
            <p:cNvSpPr txBox="1"/>
            <p:nvPr/>
          </p:nvSpPr>
          <p:spPr>
            <a:xfrm rot="16200000">
              <a:off x="-738260" y="3189608"/>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timeline</a:t>
              </a:r>
            </a:p>
          </p:txBody>
        </p:sp>
        <p:pic>
          <p:nvPicPr>
            <p:cNvPr id="80" name="Picture 79">
              <a:extLst>
                <a:ext uri="{FF2B5EF4-FFF2-40B4-BE49-F238E27FC236}">
                  <a16:creationId xmlns:a16="http://schemas.microsoft.com/office/drawing/2014/main" xmlns="" id="{0F8A56B9-A504-4035-8439-53ED4617B8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491912" y="3247473"/>
              <a:ext cx="530600" cy="530600"/>
            </a:xfrm>
            <a:prstGeom prst="rect">
              <a:avLst/>
            </a:prstGeom>
          </p:spPr>
        </p:pic>
      </p:grpSp>
      <p:sp>
        <p:nvSpPr>
          <p:cNvPr id="81" name="TextBox 82">
            <a:extLst>
              <a:ext uri="{FF2B5EF4-FFF2-40B4-BE49-F238E27FC236}">
                <a16:creationId xmlns:a16="http://schemas.microsoft.com/office/drawing/2014/main" xmlns="" id="{63CF3531-F487-47E5-8923-77A987025B2D}"/>
              </a:ext>
            </a:extLst>
          </p:cNvPr>
          <p:cNvSpPr txBox="1"/>
          <p:nvPr/>
        </p:nvSpPr>
        <p:spPr>
          <a:xfrm>
            <a:off x="2991859" y="1109997"/>
            <a:ext cx="6450213" cy="1200329"/>
          </a:xfrm>
          <a:prstGeom prst="rect">
            <a:avLst/>
          </a:prstGeom>
          <a:noFill/>
        </p:spPr>
        <p:txBody>
          <a:bodyPr wrap="square" rtlCol="0">
            <a:spAutoFit/>
          </a:bodyPr>
          <a:lstStyle/>
          <a:p>
            <a:r>
              <a:rPr lang="en-US" dirty="0">
                <a:solidFill>
                  <a:schemeClr val="bg1">
                    <a:lumMod val="50000"/>
                  </a:schemeClr>
                </a:solidFill>
              </a:rPr>
              <a:t>The goal of the creative sessions is to articulate joint work and/or reflections of the participants on overarching issues that shape the DH field in Africa, in the form of enhanced publications. We will work towards a peer reviewed publication.</a:t>
            </a:r>
            <a:endParaRPr lang="en-US" sz="3200" dirty="0">
              <a:solidFill>
                <a:srgbClr val="5D7373"/>
              </a:solidFill>
              <a:latin typeface="Tw Cen MT" panose="020B0602020104020603" pitchFamily="34" charset="0"/>
            </a:endParaRPr>
          </a:p>
        </p:txBody>
      </p:sp>
      <p:sp>
        <p:nvSpPr>
          <p:cNvPr id="135" name="Oval 123">
            <a:extLst>
              <a:ext uri="{FF2B5EF4-FFF2-40B4-BE49-F238E27FC236}">
                <a16:creationId xmlns:a16="http://schemas.microsoft.com/office/drawing/2014/main" xmlns="" id="{3E154EFE-C7F7-41A7-9CD2-54C4C3EEAB20}"/>
              </a:ext>
            </a:extLst>
          </p:cNvPr>
          <p:cNvSpPr/>
          <p:nvPr/>
        </p:nvSpPr>
        <p:spPr>
          <a:xfrm>
            <a:off x="2011985" y="1262648"/>
            <a:ext cx="662056" cy="662056"/>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6" name="Picture 126">
            <a:extLst>
              <a:ext uri="{FF2B5EF4-FFF2-40B4-BE49-F238E27FC236}">
                <a16:creationId xmlns:a16="http://schemas.microsoft.com/office/drawing/2014/main" xmlns="" id="{FDD6A5F7-B373-42AB-A962-7731C913E2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815" y="1406545"/>
            <a:ext cx="398396" cy="398396"/>
          </a:xfrm>
          <a:prstGeom prst="rect">
            <a:avLst/>
          </a:prstGeom>
        </p:spPr>
      </p:pic>
      <p:sp>
        <p:nvSpPr>
          <p:cNvPr id="137" name="Oval 118">
            <a:extLst>
              <a:ext uri="{FF2B5EF4-FFF2-40B4-BE49-F238E27FC236}">
                <a16:creationId xmlns:a16="http://schemas.microsoft.com/office/drawing/2014/main" xmlns="" id="{34A027B2-0524-4A9A-8A08-757DF2FB6BFA}"/>
              </a:ext>
            </a:extLst>
          </p:cNvPr>
          <p:cNvSpPr/>
          <p:nvPr/>
        </p:nvSpPr>
        <p:spPr>
          <a:xfrm>
            <a:off x="2011985" y="2549618"/>
            <a:ext cx="662056" cy="662056"/>
          </a:xfrm>
          <a:prstGeom prst="ellipse">
            <a:avLst/>
          </a:prstGeom>
          <a:solidFill>
            <a:srgbClr val="03A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8" name="Picture 121">
            <a:extLst>
              <a:ext uri="{FF2B5EF4-FFF2-40B4-BE49-F238E27FC236}">
                <a16:creationId xmlns:a16="http://schemas.microsoft.com/office/drawing/2014/main" xmlns="" id="{A5724431-ECB1-4BC8-93EA-7BF62B7853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0010" y="2724458"/>
            <a:ext cx="346006" cy="346006"/>
          </a:xfrm>
          <a:prstGeom prst="rect">
            <a:avLst/>
          </a:prstGeom>
        </p:spPr>
      </p:pic>
      <p:sp>
        <p:nvSpPr>
          <p:cNvPr id="139" name="TextBox 82">
            <a:extLst>
              <a:ext uri="{FF2B5EF4-FFF2-40B4-BE49-F238E27FC236}">
                <a16:creationId xmlns:a16="http://schemas.microsoft.com/office/drawing/2014/main" xmlns="" id="{9812CDD2-B434-408F-9517-0128214681B2}"/>
              </a:ext>
            </a:extLst>
          </p:cNvPr>
          <p:cNvSpPr txBox="1"/>
          <p:nvPr/>
        </p:nvSpPr>
        <p:spPr>
          <a:xfrm>
            <a:off x="2960613" y="2466976"/>
            <a:ext cx="6450213" cy="4462760"/>
          </a:xfrm>
          <a:prstGeom prst="rect">
            <a:avLst/>
          </a:prstGeom>
          <a:noFill/>
        </p:spPr>
        <p:txBody>
          <a:bodyPr wrap="square" rtlCol="0">
            <a:spAutoFit/>
          </a:bodyPr>
          <a:lstStyle/>
          <a:p>
            <a:r>
              <a:rPr lang="en-US" dirty="0">
                <a:solidFill>
                  <a:schemeClr val="bg1">
                    <a:lumMod val="50000"/>
                  </a:schemeClr>
                </a:solidFill>
              </a:rPr>
              <a:t>A co-working webspace (</a:t>
            </a:r>
            <a:r>
              <a:rPr lang="en-US" dirty="0" err="1">
                <a:solidFill>
                  <a:schemeClr val="bg1">
                    <a:lumMod val="50000"/>
                  </a:schemeClr>
                </a:solidFill>
              </a:rPr>
              <a:t>Wordpress</a:t>
            </a:r>
            <a:r>
              <a:rPr lang="en-US" dirty="0">
                <a:solidFill>
                  <a:schemeClr val="bg1">
                    <a:lumMod val="50000"/>
                  </a:schemeClr>
                </a:solidFill>
              </a:rPr>
              <a:t>) is provided, in which participants can present their statements and refer to different kind of source material, so that insight is gained in how knowledge has been produced. We will facilitate interaction. </a:t>
            </a:r>
          </a:p>
          <a:p>
            <a:endParaRPr lang="en-US" dirty="0">
              <a:solidFill>
                <a:schemeClr val="bg1">
                  <a:lumMod val="50000"/>
                </a:schemeClr>
              </a:solidFill>
            </a:endParaRPr>
          </a:p>
          <a:p>
            <a:r>
              <a:rPr lang="en-US" dirty="0">
                <a:solidFill>
                  <a:schemeClr val="bg1">
                    <a:lumMod val="50000"/>
                  </a:schemeClr>
                </a:solidFill>
              </a:rPr>
              <a:t>The Bridging Humanities special issue will form an archive that presents the ‘Voice of Africa in DH’, specifying how the field is developing on the continent, with a focus on the innovations as well as the needs that arise from the specific context.</a:t>
            </a:r>
          </a:p>
          <a:p>
            <a:endParaRPr lang="en-US" dirty="0">
              <a:solidFill>
                <a:schemeClr val="bg1">
                  <a:lumMod val="50000"/>
                </a:schemeClr>
              </a:solidFill>
            </a:endParaRPr>
          </a:p>
          <a:p>
            <a:r>
              <a:rPr lang="en-US" dirty="0">
                <a:solidFill>
                  <a:schemeClr val="bg1">
                    <a:lumMod val="50000"/>
                  </a:schemeClr>
                </a:solidFill>
              </a:rPr>
              <a:t>The papers should reflect on the collaborative process in which authors/makers from various backgrounds have come to their insights. Participants may be interviewed on film for this, and this material can be added to the enhanced publications. </a:t>
            </a:r>
          </a:p>
          <a:p>
            <a:pPr algn="ctr"/>
            <a:endParaRPr lang="en-US" sz="3200" dirty="0">
              <a:solidFill>
                <a:srgbClr val="5D7373"/>
              </a:solidFill>
              <a:latin typeface="Tw Cen MT" panose="020B0602020104020603" pitchFamily="34" charset="0"/>
            </a:endParaRPr>
          </a:p>
        </p:txBody>
      </p:sp>
      <p:sp>
        <p:nvSpPr>
          <p:cNvPr id="140" name="Oval 113">
            <a:extLst>
              <a:ext uri="{FF2B5EF4-FFF2-40B4-BE49-F238E27FC236}">
                <a16:creationId xmlns:a16="http://schemas.microsoft.com/office/drawing/2014/main" xmlns="" id="{BA8FA0A3-37FB-469C-B953-572F57B7C7EC}"/>
              </a:ext>
            </a:extLst>
          </p:cNvPr>
          <p:cNvSpPr/>
          <p:nvPr/>
        </p:nvSpPr>
        <p:spPr>
          <a:xfrm>
            <a:off x="2011986" y="3942415"/>
            <a:ext cx="662056" cy="662056"/>
          </a:xfrm>
          <a:prstGeom prst="ellipse">
            <a:avLst/>
          </a:prstGeom>
          <a:solidFill>
            <a:srgbClr val="FF59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1" name="Picture 114">
            <a:extLst>
              <a:ext uri="{FF2B5EF4-FFF2-40B4-BE49-F238E27FC236}">
                <a16:creationId xmlns:a16="http://schemas.microsoft.com/office/drawing/2014/main" xmlns="" id="{CA0D9CB4-74EA-4BB9-96A1-8F82B32E38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43817" y="4074246"/>
            <a:ext cx="398394" cy="398394"/>
          </a:xfrm>
          <a:prstGeom prst="rect">
            <a:avLst/>
          </a:prstGeom>
        </p:spPr>
      </p:pic>
      <p:sp>
        <p:nvSpPr>
          <p:cNvPr id="142" name="Oval 128">
            <a:extLst>
              <a:ext uri="{FF2B5EF4-FFF2-40B4-BE49-F238E27FC236}">
                <a16:creationId xmlns:a16="http://schemas.microsoft.com/office/drawing/2014/main" xmlns="" id="{B849E87C-739C-45FC-9D85-ABCCA8278D6F}"/>
              </a:ext>
            </a:extLst>
          </p:cNvPr>
          <p:cNvSpPr/>
          <p:nvPr/>
        </p:nvSpPr>
        <p:spPr>
          <a:xfrm>
            <a:off x="2011985" y="5386098"/>
            <a:ext cx="662056" cy="662056"/>
          </a:xfrm>
          <a:prstGeom prst="ellipse">
            <a:avLst/>
          </a:prstGeom>
          <a:solidFill>
            <a:srgbClr val="5D7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3" name="Picture 131">
            <a:extLst>
              <a:ext uri="{FF2B5EF4-FFF2-40B4-BE49-F238E27FC236}">
                <a16:creationId xmlns:a16="http://schemas.microsoft.com/office/drawing/2014/main" xmlns="" id="{3AF44FEC-9009-4A8C-B5E5-69313475EEC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35395" y="5509508"/>
            <a:ext cx="415236" cy="415236"/>
          </a:xfrm>
          <a:prstGeom prst="rect">
            <a:avLst/>
          </a:prstGeom>
        </p:spPr>
      </p:pic>
      <p:sp>
        <p:nvSpPr>
          <p:cNvPr id="144" name="TextBox 82">
            <a:extLst>
              <a:ext uri="{FF2B5EF4-FFF2-40B4-BE49-F238E27FC236}">
                <a16:creationId xmlns:a16="http://schemas.microsoft.com/office/drawing/2014/main" xmlns="" id="{72559A71-4D11-40BE-8DF6-82B66F8AB647}"/>
              </a:ext>
            </a:extLst>
          </p:cNvPr>
          <p:cNvSpPr txBox="1"/>
          <p:nvPr/>
        </p:nvSpPr>
        <p:spPr>
          <a:xfrm>
            <a:off x="2249002" y="313537"/>
            <a:ext cx="7336463" cy="584775"/>
          </a:xfrm>
          <a:prstGeom prst="rect">
            <a:avLst/>
          </a:prstGeom>
          <a:noFill/>
        </p:spPr>
        <p:txBody>
          <a:bodyPr wrap="square" rtlCol="0">
            <a:spAutoFit/>
          </a:bodyPr>
          <a:lstStyle/>
          <a:p>
            <a:pPr algn="ctr"/>
            <a:r>
              <a:rPr lang="en-US" sz="3200" dirty="0">
                <a:solidFill>
                  <a:srgbClr val="5D7373"/>
                </a:solidFill>
                <a:latin typeface="Tw Cen MT" panose="020B0602020104020603" pitchFamily="34" charset="0"/>
              </a:rPr>
              <a:t>Towards a layered publication</a:t>
            </a:r>
          </a:p>
        </p:txBody>
      </p:sp>
    </p:spTree>
    <p:extLst>
      <p:ext uri="{BB962C8B-B14F-4D97-AF65-F5344CB8AC3E}">
        <p14:creationId xmlns:p14="http://schemas.microsoft.com/office/powerpoint/2010/main" val="396520057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a:extLst>
              <a:ext uri="{FF2B5EF4-FFF2-40B4-BE49-F238E27FC236}">
                <a16:creationId xmlns:a16="http://schemas.microsoft.com/office/drawing/2014/main" xmlns="" id="{10781169-B7A4-446E-BD33-B9650367A7F9}"/>
              </a:ext>
            </a:extLst>
          </p:cNvPr>
          <p:cNvGrpSpPr/>
          <p:nvPr/>
        </p:nvGrpSpPr>
        <p:grpSpPr>
          <a:xfrm>
            <a:off x="-290920" y="0"/>
            <a:ext cx="12482920" cy="6858000"/>
            <a:chOff x="-290920" y="0"/>
            <a:chExt cx="12482920" cy="6858000"/>
          </a:xfrm>
        </p:grpSpPr>
        <p:sp>
          <p:nvSpPr>
            <p:cNvPr id="51" name="Rectangle 50">
              <a:extLst>
                <a:ext uri="{FF2B5EF4-FFF2-40B4-BE49-F238E27FC236}">
                  <a16:creationId xmlns:a16="http://schemas.microsoft.com/office/drawing/2014/main" xmlns="" id="{CED3AF08-30FC-4AFF-9C5C-99D0A7099514}"/>
                </a:ext>
              </a:extLst>
            </p:cNvPr>
            <p:cNvSpPr/>
            <p:nvPr/>
          </p:nvSpPr>
          <p:spPr>
            <a:xfrm>
              <a:off x="-290920"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Freeform: Shape 51">
              <a:extLst>
                <a:ext uri="{FF2B5EF4-FFF2-40B4-BE49-F238E27FC236}">
                  <a16:creationId xmlns:a16="http://schemas.microsoft.com/office/drawing/2014/main" xmlns="" id="{99AF1FBA-9557-484A-B305-EE590A192E96}"/>
                </a:ext>
              </a:extLst>
            </p:cNvPr>
            <p:cNvSpPr/>
            <p:nvPr/>
          </p:nvSpPr>
          <p:spPr>
            <a:xfrm>
              <a:off x="11023600" y="2337441"/>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FF59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xmlns="" id="{407E3AA2-679E-4924-AC1B-FE6C3A02C251}"/>
                </a:ext>
              </a:extLst>
            </p:cNvPr>
            <p:cNvSpPr txBox="1"/>
            <p:nvPr/>
          </p:nvSpPr>
          <p:spPr>
            <a:xfrm rot="16200000">
              <a:off x="10872792" y="3194734"/>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about</a:t>
              </a:r>
            </a:p>
          </p:txBody>
        </p:sp>
        <p:pic>
          <p:nvPicPr>
            <p:cNvPr id="54" name="Picture 53">
              <a:extLst>
                <a:ext uri="{FF2B5EF4-FFF2-40B4-BE49-F238E27FC236}">
                  <a16:creationId xmlns:a16="http://schemas.microsoft.com/office/drawing/2014/main" xmlns="" id="{CD9846FC-755F-4A0E-BAD3-A5D51C0E1E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1129999" y="3247473"/>
              <a:ext cx="530600" cy="530600"/>
            </a:xfrm>
            <a:prstGeom prst="rect">
              <a:avLst/>
            </a:prstGeom>
          </p:spPr>
        </p:pic>
      </p:grpSp>
      <p:grpSp>
        <p:nvGrpSpPr>
          <p:cNvPr id="55" name="Group 54">
            <a:extLst>
              <a:ext uri="{FF2B5EF4-FFF2-40B4-BE49-F238E27FC236}">
                <a16:creationId xmlns:a16="http://schemas.microsoft.com/office/drawing/2014/main" xmlns="" id="{F00A67C9-4929-4EFF-9CB6-292640CD2738}"/>
              </a:ext>
            </a:extLst>
          </p:cNvPr>
          <p:cNvGrpSpPr/>
          <p:nvPr/>
        </p:nvGrpSpPr>
        <p:grpSpPr>
          <a:xfrm>
            <a:off x="226788" y="-2"/>
            <a:ext cx="11447503" cy="6858000"/>
            <a:chOff x="213096" y="0"/>
            <a:chExt cx="11447503" cy="6858000"/>
          </a:xfrm>
        </p:grpSpPr>
        <p:sp>
          <p:nvSpPr>
            <p:cNvPr id="56" name="Rectangle 55">
              <a:extLst>
                <a:ext uri="{FF2B5EF4-FFF2-40B4-BE49-F238E27FC236}">
                  <a16:creationId xmlns:a16="http://schemas.microsoft.com/office/drawing/2014/main" xmlns="" id="{3E8CDB02-4760-4298-BC44-93A18EB02F13}"/>
                </a:ext>
              </a:extLst>
            </p:cNvPr>
            <p:cNvSpPr/>
            <p:nvPr/>
          </p:nvSpPr>
          <p:spPr>
            <a:xfrm>
              <a:off x="213096" y="0"/>
              <a:ext cx="11447501"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Freeform: Shape 56">
              <a:extLst>
                <a:ext uri="{FF2B5EF4-FFF2-40B4-BE49-F238E27FC236}">
                  <a16:creationId xmlns:a16="http://schemas.microsoft.com/office/drawing/2014/main" xmlns="" id="{57C0FD50-5E69-463E-A01B-65E9D864A386}"/>
                </a:ext>
              </a:extLst>
            </p:cNvPr>
            <p:cNvSpPr/>
            <p:nvPr/>
          </p:nvSpPr>
          <p:spPr>
            <a:xfrm>
              <a:off x="10492197" y="2337441"/>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52CD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extBox 57">
              <a:extLst>
                <a:ext uri="{FF2B5EF4-FFF2-40B4-BE49-F238E27FC236}">
                  <a16:creationId xmlns:a16="http://schemas.microsoft.com/office/drawing/2014/main" xmlns="" id="{04CBFB1D-37FD-419F-B98C-860BF5217905}"/>
                </a:ext>
              </a:extLst>
            </p:cNvPr>
            <p:cNvSpPr txBox="1"/>
            <p:nvPr/>
          </p:nvSpPr>
          <p:spPr>
            <a:xfrm rot="16200000">
              <a:off x="10341391" y="3105834"/>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history</a:t>
              </a:r>
            </a:p>
          </p:txBody>
        </p:sp>
        <p:pic>
          <p:nvPicPr>
            <p:cNvPr id="59" name="Picture 58">
              <a:extLst>
                <a:ext uri="{FF2B5EF4-FFF2-40B4-BE49-F238E27FC236}">
                  <a16:creationId xmlns:a16="http://schemas.microsoft.com/office/drawing/2014/main" xmlns="" id="{60B383F7-52C5-4FB7-AEC3-35A48D7354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0600933" y="3247473"/>
              <a:ext cx="530600" cy="530600"/>
            </a:xfrm>
            <a:prstGeom prst="rect">
              <a:avLst/>
            </a:prstGeom>
          </p:spPr>
        </p:pic>
      </p:grpSp>
      <p:grpSp>
        <p:nvGrpSpPr>
          <p:cNvPr id="60" name="Group 59">
            <a:extLst>
              <a:ext uri="{FF2B5EF4-FFF2-40B4-BE49-F238E27FC236}">
                <a16:creationId xmlns:a16="http://schemas.microsoft.com/office/drawing/2014/main" xmlns="" id="{6F7667A6-1C16-4F0A-A162-61BD16E6BE6B}"/>
              </a:ext>
            </a:extLst>
          </p:cNvPr>
          <p:cNvGrpSpPr/>
          <p:nvPr/>
        </p:nvGrpSpPr>
        <p:grpSpPr>
          <a:xfrm>
            <a:off x="1184133" y="0"/>
            <a:ext cx="9961092" cy="6858000"/>
            <a:chOff x="491575" y="0"/>
            <a:chExt cx="9961092" cy="6858000"/>
          </a:xfrm>
        </p:grpSpPr>
        <p:sp>
          <p:nvSpPr>
            <p:cNvPr id="61" name="Rectangle 60">
              <a:extLst>
                <a:ext uri="{FF2B5EF4-FFF2-40B4-BE49-F238E27FC236}">
                  <a16:creationId xmlns:a16="http://schemas.microsoft.com/office/drawing/2014/main" xmlns="" id="{0E8C29A9-4AAB-442C-A7A4-40DCCE0A9694}"/>
                </a:ext>
              </a:extLst>
            </p:cNvPr>
            <p:cNvSpPr/>
            <p:nvPr/>
          </p:nvSpPr>
          <p:spPr>
            <a:xfrm>
              <a:off x="491575" y="0"/>
              <a:ext cx="9961092"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Shape 61">
              <a:extLst>
                <a:ext uri="{FF2B5EF4-FFF2-40B4-BE49-F238E27FC236}">
                  <a16:creationId xmlns:a16="http://schemas.microsoft.com/office/drawing/2014/main" xmlns="" id="{81520FE7-5699-4290-9C3C-51E0C60ECC6B}"/>
                </a:ext>
              </a:extLst>
            </p:cNvPr>
            <p:cNvSpPr/>
            <p:nvPr/>
          </p:nvSpPr>
          <p:spPr>
            <a:xfrm>
              <a:off x="9284267" y="2337440"/>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FFC7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TextBox 62">
              <a:extLst>
                <a:ext uri="{FF2B5EF4-FFF2-40B4-BE49-F238E27FC236}">
                  <a16:creationId xmlns:a16="http://schemas.microsoft.com/office/drawing/2014/main" xmlns="" id="{AFD50D6F-822B-4109-8B0C-BA004A0B7145}"/>
                </a:ext>
              </a:extLst>
            </p:cNvPr>
            <p:cNvSpPr txBox="1"/>
            <p:nvPr/>
          </p:nvSpPr>
          <p:spPr>
            <a:xfrm rot="16200000">
              <a:off x="9117129" y="3189611"/>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focus</a:t>
              </a:r>
            </a:p>
          </p:txBody>
        </p:sp>
        <p:pic>
          <p:nvPicPr>
            <p:cNvPr id="64" name="Picture 63">
              <a:extLst>
                <a:ext uri="{FF2B5EF4-FFF2-40B4-BE49-F238E27FC236}">
                  <a16:creationId xmlns:a16="http://schemas.microsoft.com/office/drawing/2014/main" xmlns="" id="{0376C61F-147B-441E-B32E-45D5BC1B66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9385467" y="3247473"/>
              <a:ext cx="530600" cy="530600"/>
            </a:xfrm>
            <a:prstGeom prst="rect">
              <a:avLst/>
            </a:prstGeom>
          </p:spPr>
        </p:pic>
      </p:grpSp>
      <p:sp>
        <p:nvSpPr>
          <p:cNvPr id="70" name="Rectangle 69">
            <a:extLst>
              <a:ext uri="{FF2B5EF4-FFF2-40B4-BE49-F238E27FC236}">
                <a16:creationId xmlns:a16="http://schemas.microsoft.com/office/drawing/2014/main" xmlns="" id="{990CE96C-B0E8-49CB-B717-EBFFECB66027}"/>
              </a:ext>
            </a:extLst>
          </p:cNvPr>
          <p:cNvSpPr/>
          <p:nvPr/>
        </p:nvSpPr>
        <p:spPr>
          <a:xfrm>
            <a:off x="-7962177" y="-1"/>
            <a:ext cx="5781368"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5" name="Group 94">
            <a:extLst>
              <a:ext uri="{FF2B5EF4-FFF2-40B4-BE49-F238E27FC236}">
                <a16:creationId xmlns:a16="http://schemas.microsoft.com/office/drawing/2014/main" xmlns="" id="{4E70D3F9-D583-4ACD-8480-0F4A65ED3C83}"/>
              </a:ext>
            </a:extLst>
          </p:cNvPr>
          <p:cNvGrpSpPr/>
          <p:nvPr/>
        </p:nvGrpSpPr>
        <p:grpSpPr>
          <a:xfrm>
            <a:off x="1049062" y="0"/>
            <a:ext cx="9574094" cy="6858000"/>
            <a:chOff x="491575" y="0"/>
            <a:chExt cx="9574094" cy="6858000"/>
          </a:xfrm>
        </p:grpSpPr>
        <p:sp>
          <p:nvSpPr>
            <p:cNvPr id="96" name="Rectangle 95">
              <a:extLst>
                <a:ext uri="{FF2B5EF4-FFF2-40B4-BE49-F238E27FC236}">
                  <a16:creationId xmlns:a16="http://schemas.microsoft.com/office/drawing/2014/main" xmlns="" id="{321108FC-08B5-45CC-AB47-1104119B25FD}"/>
                </a:ext>
              </a:extLst>
            </p:cNvPr>
            <p:cNvSpPr/>
            <p:nvPr/>
          </p:nvSpPr>
          <p:spPr>
            <a:xfrm>
              <a:off x="491575" y="0"/>
              <a:ext cx="9574094"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Freeform: Shape 96">
              <a:extLst>
                <a:ext uri="{FF2B5EF4-FFF2-40B4-BE49-F238E27FC236}">
                  <a16:creationId xmlns:a16="http://schemas.microsoft.com/office/drawing/2014/main" xmlns="" id="{96A47C8C-7F88-484E-817B-572BEDC2BC69}"/>
                </a:ext>
              </a:extLst>
            </p:cNvPr>
            <p:cNvSpPr/>
            <p:nvPr/>
          </p:nvSpPr>
          <p:spPr>
            <a:xfrm>
              <a:off x="8897260" y="2337440"/>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5D7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TextBox 97">
              <a:extLst>
                <a:ext uri="{FF2B5EF4-FFF2-40B4-BE49-F238E27FC236}">
                  <a16:creationId xmlns:a16="http://schemas.microsoft.com/office/drawing/2014/main" xmlns="" id="{E3DB5570-AC77-4396-9748-4183DF7C8396}"/>
                </a:ext>
              </a:extLst>
            </p:cNvPr>
            <p:cNvSpPr txBox="1"/>
            <p:nvPr/>
          </p:nvSpPr>
          <p:spPr>
            <a:xfrm rot="16200000">
              <a:off x="8746453" y="3189610"/>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issue</a:t>
              </a:r>
            </a:p>
          </p:txBody>
        </p:sp>
        <p:pic>
          <p:nvPicPr>
            <p:cNvPr id="99" name="Picture 98">
              <a:extLst>
                <a:ext uri="{FF2B5EF4-FFF2-40B4-BE49-F238E27FC236}">
                  <a16:creationId xmlns:a16="http://schemas.microsoft.com/office/drawing/2014/main" xmlns="" id="{F6ED4041-CDD9-443D-802E-47D4387906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8992269" y="3247473"/>
              <a:ext cx="530600" cy="530600"/>
            </a:xfrm>
            <a:prstGeom prst="rect">
              <a:avLst/>
            </a:prstGeom>
          </p:spPr>
        </p:pic>
      </p:grpSp>
      <p:grpSp>
        <p:nvGrpSpPr>
          <p:cNvPr id="71" name="Group 70">
            <a:extLst>
              <a:ext uri="{FF2B5EF4-FFF2-40B4-BE49-F238E27FC236}">
                <a16:creationId xmlns:a16="http://schemas.microsoft.com/office/drawing/2014/main" xmlns="" id="{E7044FAB-DB4A-4E59-B111-8CA4168E7FA4}"/>
              </a:ext>
            </a:extLst>
          </p:cNvPr>
          <p:cNvGrpSpPr/>
          <p:nvPr/>
        </p:nvGrpSpPr>
        <p:grpSpPr>
          <a:xfrm>
            <a:off x="-1780364" y="-1"/>
            <a:ext cx="11860720" cy="6858000"/>
            <a:chOff x="-2449883" y="-1"/>
            <a:chExt cx="11860720" cy="6858000"/>
          </a:xfrm>
        </p:grpSpPr>
        <p:sp>
          <p:nvSpPr>
            <p:cNvPr id="72" name="Rectangle 71">
              <a:extLst>
                <a:ext uri="{FF2B5EF4-FFF2-40B4-BE49-F238E27FC236}">
                  <a16:creationId xmlns:a16="http://schemas.microsoft.com/office/drawing/2014/main" xmlns="" id="{824F072A-08CC-4CC6-B5EF-C1833A244FA3}"/>
                </a:ext>
              </a:extLst>
            </p:cNvPr>
            <p:cNvSpPr/>
            <p:nvPr/>
          </p:nvSpPr>
          <p:spPr>
            <a:xfrm>
              <a:off x="-2449883" y="-1"/>
              <a:ext cx="118607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Shape 72">
              <a:extLst>
                <a:ext uri="{FF2B5EF4-FFF2-40B4-BE49-F238E27FC236}">
                  <a16:creationId xmlns:a16="http://schemas.microsoft.com/office/drawing/2014/main" xmlns="" id="{A3C6C4A9-8B6A-429B-980E-26CD0C3A573E}"/>
                </a:ext>
              </a:extLst>
            </p:cNvPr>
            <p:cNvSpPr/>
            <p:nvPr/>
          </p:nvSpPr>
          <p:spPr>
            <a:xfrm>
              <a:off x="8242436" y="2337439"/>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TextBox 73">
              <a:extLst>
                <a:ext uri="{FF2B5EF4-FFF2-40B4-BE49-F238E27FC236}">
                  <a16:creationId xmlns:a16="http://schemas.microsoft.com/office/drawing/2014/main" xmlns="" id="{858AC381-BFD1-4A89-AE49-8ADC853A6849}"/>
                </a:ext>
              </a:extLst>
            </p:cNvPr>
            <p:cNvSpPr txBox="1"/>
            <p:nvPr/>
          </p:nvSpPr>
          <p:spPr>
            <a:xfrm rot="16200000">
              <a:off x="8091629" y="3189609"/>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sessions</a:t>
              </a:r>
            </a:p>
          </p:txBody>
        </p:sp>
        <p:pic>
          <p:nvPicPr>
            <p:cNvPr id="75" name="Picture 74">
              <a:extLst>
                <a:ext uri="{FF2B5EF4-FFF2-40B4-BE49-F238E27FC236}">
                  <a16:creationId xmlns:a16="http://schemas.microsoft.com/office/drawing/2014/main" xmlns="" id="{9DF2E944-82FA-495B-8A5C-9BDE263553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8340472" y="3247473"/>
              <a:ext cx="530600" cy="530600"/>
            </a:xfrm>
            <a:prstGeom prst="rect">
              <a:avLst/>
            </a:prstGeom>
          </p:spPr>
        </p:pic>
      </p:grpSp>
      <p:grpSp>
        <p:nvGrpSpPr>
          <p:cNvPr id="76" name="Group 75">
            <a:extLst>
              <a:ext uri="{FF2B5EF4-FFF2-40B4-BE49-F238E27FC236}">
                <a16:creationId xmlns:a16="http://schemas.microsoft.com/office/drawing/2014/main" xmlns="" id="{60E31D48-090A-4A9C-AF5C-4B0C49C47C7D}"/>
              </a:ext>
            </a:extLst>
          </p:cNvPr>
          <p:cNvGrpSpPr/>
          <p:nvPr/>
        </p:nvGrpSpPr>
        <p:grpSpPr>
          <a:xfrm>
            <a:off x="-9395082" y="-1"/>
            <a:ext cx="9927504" cy="6858000"/>
            <a:chOff x="-9337032" y="-1"/>
            <a:chExt cx="9927504" cy="6858000"/>
          </a:xfrm>
        </p:grpSpPr>
        <p:sp>
          <p:nvSpPr>
            <p:cNvPr id="77" name="Rectangle 76">
              <a:extLst>
                <a:ext uri="{FF2B5EF4-FFF2-40B4-BE49-F238E27FC236}">
                  <a16:creationId xmlns:a16="http://schemas.microsoft.com/office/drawing/2014/main" xmlns="" id="{3A79A714-CB74-4EFD-9BC1-A7F2F993842A}"/>
                </a:ext>
              </a:extLst>
            </p:cNvPr>
            <p:cNvSpPr/>
            <p:nvPr/>
          </p:nvSpPr>
          <p:spPr>
            <a:xfrm>
              <a:off x="-9337032" y="-1"/>
              <a:ext cx="9923504"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Freeform: Shape 77">
              <a:extLst>
                <a:ext uri="{FF2B5EF4-FFF2-40B4-BE49-F238E27FC236}">
                  <a16:creationId xmlns:a16="http://schemas.microsoft.com/office/drawing/2014/main" xmlns="" id="{B006C60A-833A-41C2-A553-8132E7B3A7DB}"/>
                </a:ext>
              </a:extLst>
            </p:cNvPr>
            <p:cNvSpPr/>
            <p:nvPr/>
          </p:nvSpPr>
          <p:spPr>
            <a:xfrm>
              <a:off x="-577928" y="2337438"/>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00A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TextBox 78">
              <a:extLst>
                <a:ext uri="{FF2B5EF4-FFF2-40B4-BE49-F238E27FC236}">
                  <a16:creationId xmlns:a16="http://schemas.microsoft.com/office/drawing/2014/main" xmlns="" id="{95AECC6C-A520-4756-9163-08D14835D791}"/>
                </a:ext>
              </a:extLst>
            </p:cNvPr>
            <p:cNvSpPr txBox="1"/>
            <p:nvPr/>
          </p:nvSpPr>
          <p:spPr>
            <a:xfrm rot="16200000">
              <a:off x="-738260" y="3189608"/>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timeline</a:t>
              </a:r>
            </a:p>
          </p:txBody>
        </p:sp>
        <p:pic>
          <p:nvPicPr>
            <p:cNvPr id="80" name="Picture 79">
              <a:extLst>
                <a:ext uri="{FF2B5EF4-FFF2-40B4-BE49-F238E27FC236}">
                  <a16:creationId xmlns:a16="http://schemas.microsoft.com/office/drawing/2014/main" xmlns="" id="{0F8A56B9-A504-4035-8439-53ED4617B8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491912" y="3247473"/>
              <a:ext cx="530600" cy="530600"/>
            </a:xfrm>
            <a:prstGeom prst="rect">
              <a:avLst/>
            </a:prstGeom>
          </p:spPr>
        </p:pic>
      </p:grpSp>
      <p:sp>
        <p:nvSpPr>
          <p:cNvPr id="130" name="TextBox 129">
            <a:extLst>
              <a:ext uri="{FF2B5EF4-FFF2-40B4-BE49-F238E27FC236}">
                <a16:creationId xmlns:a16="http://schemas.microsoft.com/office/drawing/2014/main" xmlns="" id="{C1C9AE74-6ECE-4642-85A1-879B902A0C00}"/>
              </a:ext>
            </a:extLst>
          </p:cNvPr>
          <p:cNvSpPr txBox="1"/>
          <p:nvPr/>
        </p:nvSpPr>
        <p:spPr>
          <a:xfrm>
            <a:off x="3481689" y="733312"/>
            <a:ext cx="5712019" cy="1938992"/>
          </a:xfrm>
          <a:prstGeom prst="rect">
            <a:avLst/>
          </a:prstGeom>
          <a:noFill/>
        </p:spPr>
        <p:txBody>
          <a:bodyPr wrap="square" rtlCol="0">
            <a:spAutoFit/>
          </a:bodyPr>
          <a:lstStyle/>
          <a:p>
            <a:r>
              <a:rPr lang="en-US" sz="2000" dirty="0">
                <a:solidFill>
                  <a:schemeClr val="bg1">
                    <a:lumMod val="50000"/>
                  </a:schemeClr>
                </a:solidFill>
                <a:latin typeface="Tw Cen MT" panose="020B0602020104020603" pitchFamily="34" charset="0"/>
              </a:rPr>
              <a:t>Shared project work sessions </a:t>
            </a:r>
          </a:p>
          <a:p>
            <a:r>
              <a:rPr lang="en-US" sz="2000" dirty="0">
                <a:solidFill>
                  <a:schemeClr val="bg1">
                    <a:lumMod val="50000"/>
                  </a:schemeClr>
                </a:solidFill>
                <a:latin typeface="Tw Cen MT" panose="020B0602020104020603" pitchFamily="34" charset="0"/>
              </a:rPr>
              <a:t>This afternoon articulation of topics, all ideas are welcome!</a:t>
            </a:r>
          </a:p>
          <a:p>
            <a:endParaRPr lang="en-US" sz="2000" dirty="0">
              <a:solidFill>
                <a:schemeClr val="bg1">
                  <a:lumMod val="50000"/>
                </a:schemeClr>
              </a:solidFill>
              <a:latin typeface="Tw Cen MT" panose="020B0602020104020603" pitchFamily="34" charset="0"/>
            </a:endParaRPr>
          </a:p>
          <a:p>
            <a:endParaRPr lang="en-US" sz="2000" dirty="0">
              <a:solidFill>
                <a:schemeClr val="bg1">
                  <a:lumMod val="50000"/>
                </a:schemeClr>
              </a:solidFill>
              <a:latin typeface="Tw Cen MT" panose="020B0602020104020603" pitchFamily="34" charset="0"/>
            </a:endParaRPr>
          </a:p>
          <a:p>
            <a:endParaRPr lang="en-US" sz="2000" dirty="0">
              <a:solidFill>
                <a:schemeClr val="bg1">
                  <a:lumMod val="50000"/>
                </a:schemeClr>
              </a:solidFill>
              <a:latin typeface="Tw Cen MT" panose="020B0602020104020603" pitchFamily="34" charset="0"/>
            </a:endParaRPr>
          </a:p>
        </p:txBody>
      </p:sp>
      <p:grpSp>
        <p:nvGrpSpPr>
          <p:cNvPr id="69" name="Group 103">
            <a:extLst>
              <a:ext uri="{FF2B5EF4-FFF2-40B4-BE49-F238E27FC236}">
                <a16:creationId xmlns:a16="http://schemas.microsoft.com/office/drawing/2014/main" xmlns="" id="{69A94C72-4869-4CB6-8E1B-4D7F91363913}"/>
              </a:ext>
            </a:extLst>
          </p:cNvPr>
          <p:cNvGrpSpPr/>
          <p:nvPr/>
        </p:nvGrpSpPr>
        <p:grpSpPr>
          <a:xfrm>
            <a:off x="2089529" y="541247"/>
            <a:ext cx="1149997" cy="1140764"/>
            <a:chOff x="1387588" y="2182683"/>
            <a:chExt cx="1805441" cy="1894017"/>
          </a:xfrm>
        </p:grpSpPr>
        <p:sp>
          <p:nvSpPr>
            <p:cNvPr id="81" name="Rectangle: Top Corners Rounded 104">
              <a:extLst>
                <a:ext uri="{FF2B5EF4-FFF2-40B4-BE49-F238E27FC236}">
                  <a16:creationId xmlns:a16="http://schemas.microsoft.com/office/drawing/2014/main" xmlns="" id="{1215DE56-1768-49E4-B6DA-A9B008E16D08}"/>
                </a:ext>
              </a:extLst>
            </p:cNvPr>
            <p:cNvSpPr/>
            <p:nvPr/>
          </p:nvSpPr>
          <p:spPr>
            <a:xfrm>
              <a:off x="1494518" y="2209800"/>
              <a:ext cx="1591582" cy="1866900"/>
            </a:xfrm>
            <a:prstGeom prst="round2SameRect">
              <a:avLst>
                <a:gd name="adj1" fmla="val 12063"/>
                <a:gd name="adj2" fmla="val 0"/>
              </a:avLst>
            </a:prstGeom>
            <a:solidFill>
              <a:srgbClr val="FF59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extBox 105">
              <a:extLst>
                <a:ext uri="{FF2B5EF4-FFF2-40B4-BE49-F238E27FC236}">
                  <a16:creationId xmlns:a16="http://schemas.microsoft.com/office/drawing/2014/main" xmlns="" id="{97D9F94D-57A3-4FB3-BB16-FA64F97044C3}"/>
                </a:ext>
              </a:extLst>
            </p:cNvPr>
            <p:cNvSpPr txBox="1"/>
            <p:nvPr/>
          </p:nvSpPr>
          <p:spPr>
            <a:xfrm>
              <a:off x="1387588" y="2182683"/>
              <a:ext cx="1805441" cy="919806"/>
            </a:xfrm>
            <a:prstGeom prst="rect">
              <a:avLst/>
            </a:prstGeom>
            <a:noFill/>
          </p:spPr>
          <p:txBody>
            <a:bodyPr wrap="square" rtlCol="0">
              <a:spAutoFit/>
            </a:bodyPr>
            <a:lstStyle/>
            <a:p>
              <a:pPr algn="ctr"/>
              <a:endParaRPr lang="en-US" sz="3000" b="1" dirty="0">
                <a:solidFill>
                  <a:srgbClr val="E6E7E9"/>
                </a:solidFill>
                <a:latin typeface="Tw Cen MT" panose="020B0602020104020603" pitchFamily="34" charset="0"/>
              </a:endParaRPr>
            </a:p>
          </p:txBody>
        </p:sp>
        <p:sp>
          <p:nvSpPr>
            <p:cNvPr id="83" name="TextBox 106">
              <a:extLst>
                <a:ext uri="{FF2B5EF4-FFF2-40B4-BE49-F238E27FC236}">
                  <a16:creationId xmlns:a16="http://schemas.microsoft.com/office/drawing/2014/main" xmlns="" id="{CEEED27B-47B2-4490-88A2-77071EA77C08}"/>
                </a:ext>
              </a:extLst>
            </p:cNvPr>
            <p:cNvSpPr txBox="1"/>
            <p:nvPr/>
          </p:nvSpPr>
          <p:spPr>
            <a:xfrm>
              <a:off x="1569450" y="2668319"/>
              <a:ext cx="1385094" cy="1175307"/>
            </a:xfrm>
            <a:prstGeom prst="rect">
              <a:avLst/>
            </a:prstGeom>
            <a:noFill/>
          </p:spPr>
          <p:txBody>
            <a:bodyPr wrap="square" rtlCol="0">
              <a:spAutoFit/>
            </a:bodyPr>
            <a:lstStyle/>
            <a:p>
              <a:pPr algn="ctr"/>
              <a:r>
                <a:rPr lang="en-US" sz="4000" b="1" dirty="0">
                  <a:solidFill>
                    <a:srgbClr val="E6E7E9"/>
                  </a:solidFill>
                  <a:latin typeface="Tw Cen MT" panose="020B0602020104020603" pitchFamily="34" charset="0"/>
                </a:rPr>
                <a:t>1-5</a:t>
              </a:r>
            </a:p>
          </p:txBody>
        </p:sp>
      </p:grpSp>
      <p:grpSp>
        <p:nvGrpSpPr>
          <p:cNvPr id="84" name="Group 99">
            <a:extLst>
              <a:ext uri="{FF2B5EF4-FFF2-40B4-BE49-F238E27FC236}">
                <a16:creationId xmlns:a16="http://schemas.microsoft.com/office/drawing/2014/main" xmlns="" id="{371525F1-215B-48C7-9EB6-A8DF4DCD7A92}"/>
              </a:ext>
            </a:extLst>
          </p:cNvPr>
          <p:cNvGrpSpPr/>
          <p:nvPr/>
        </p:nvGrpSpPr>
        <p:grpSpPr>
          <a:xfrm>
            <a:off x="2238631" y="4939761"/>
            <a:ext cx="958608" cy="1124431"/>
            <a:chOff x="3991395" y="2209800"/>
            <a:chExt cx="1591582" cy="1866898"/>
          </a:xfrm>
        </p:grpSpPr>
        <p:sp>
          <p:nvSpPr>
            <p:cNvPr id="85" name="Rectangle: Top Corners Rounded 100">
              <a:extLst>
                <a:ext uri="{FF2B5EF4-FFF2-40B4-BE49-F238E27FC236}">
                  <a16:creationId xmlns:a16="http://schemas.microsoft.com/office/drawing/2014/main" xmlns="" id="{ADD41AE7-BD32-4F35-9B01-D64EA6D79F21}"/>
                </a:ext>
              </a:extLst>
            </p:cNvPr>
            <p:cNvSpPr/>
            <p:nvPr/>
          </p:nvSpPr>
          <p:spPr>
            <a:xfrm>
              <a:off x="3991395" y="2209800"/>
              <a:ext cx="1591582" cy="1866898"/>
            </a:xfrm>
            <a:prstGeom prst="round2SameRect">
              <a:avLst>
                <a:gd name="adj1" fmla="val 12063"/>
                <a:gd name="adj2" fmla="val 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TextBox 102">
              <a:extLst>
                <a:ext uri="{FF2B5EF4-FFF2-40B4-BE49-F238E27FC236}">
                  <a16:creationId xmlns:a16="http://schemas.microsoft.com/office/drawing/2014/main" xmlns="" id="{FD03D429-01E8-42B0-B9AB-364C6498E015}"/>
                </a:ext>
              </a:extLst>
            </p:cNvPr>
            <p:cNvSpPr txBox="1"/>
            <p:nvPr/>
          </p:nvSpPr>
          <p:spPr>
            <a:xfrm>
              <a:off x="4322296" y="2384816"/>
              <a:ext cx="894431" cy="1686310"/>
            </a:xfrm>
            <a:prstGeom prst="rect">
              <a:avLst/>
            </a:prstGeom>
            <a:noFill/>
          </p:spPr>
          <p:txBody>
            <a:bodyPr wrap="square" rtlCol="0">
              <a:spAutoFit/>
            </a:bodyPr>
            <a:lstStyle/>
            <a:p>
              <a:pPr algn="ctr"/>
              <a:r>
                <a:rPr lang="en-US" sz="6000" b="1" dirty="0">
                  <a:solidFill>
                    <a:srgbClr val="E6E7E9"/>
                  </a:solidFill>
                  <a:latin typeface="Tw Cen MT" panose="020B0602020104020603" pitchFamily="34" charset="0"/>
                </a:rPr>
                <a:t>5</a:t>
              </a:r>
            </a:p>
          </p:txBody>
        </p:sp>
      </p:grpSp>
      <p:grpSp>
        <p:nvGrpSpPr>
          <p:cNvPr id="102" name="Group 99">
            <a:extLst>
              <a:ext uri="{FF2B5EF4-FFF2-40B4-BE49-F238E27FC236}">
                <a16:creationId xmlns:a16="http://schemas.microsoft.com/office/drawing/2014/main" xmlns="" id="{009D1CDD-91DD-46E8-BC33-22DDDF283F1C}"/>
              </a:ext>
            </a:extLst>
          </p:cNvPr>
          <p:cNvGrpSpPr/>
          <p:nvPr/>
        </p:nvGrpSpPr>
        <p:grpSpPr>
          <a:xfrm>
            <a:off x="2152111" y="2437007"/>
            <a:ext cx="1087415" cy="1169389"/>
            <a:chOff x="3884465" y="2182684"/>
            <a:chExt cx="1805440" cy="1941544"/>
          </a:xfrm>
        </p:grpSpPr>
        <p:sp>
          <p:nvSpPr>
            <p:cNvPr id="103" name="Rectangle: Top Corners Rounded 100">
              <a:extLst>
                <a:ext uri="{FF2B5EF4-FFF2-40B4-BE49-F238E27FC236}">
                  <a16:creationId xmlns:a16="http://schemas.microsoft.com/office/drawing/2014/main" xmlns="" id="{3CEE37B4-6221-42EC-A6AA-B41E3EAD47ED}"/>
                </a:ext>
              </a:extLst>
            </p:cNvPr>
            <p:cNvSpPr/>
            <p:nvPr/>
          </p:nvSpPr>
          <p:spPr>
            <a:xfrm>
              <a:off x="3991394" y="2209800"/>
              <a:ext cx="1591583" cy="1866900"/>
            </a:xfrm>
            <a:prstGeom prst="round2SameRect">
              <a:avLst>
                <a:gd name="adj1" fmla="val 12063"/>
                <a:gd name="adj2" fmla="val 0"/>
              </a:avLst>
            </a:prstGeom>
            <a:solidFill>
              <a:srgbClr val="03A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TextBox 101">
              <a:extLst>
                <a:ext uri="{FF2B5EF4-FFF2-40B4-BE49-F238E27FC236}">
                  <a16:creationId xmlns:a16="http://schemas.microsoft.com/office/drawing/2014/main" xmlns="" id="{B7765D6A-3573-4947-B55C-B1B174AD983F}"/>
                </a:ext>
              </a:extLst>
            </p:cNvPr>
            <p:cNvSpPr txBox="1"/>
            <p:nvPr/>
          </p:nvSpPr>
          <p:spPr>
            <a:xfrm>
              <a:off x="3884465" y="2182684"/>
              <a:ext cx="1805440" cy="1073107"/>
            </a:xfrm>
            <a:prstGeom prst="rect">
              <a:avLst/>
            </a:prstGeom>
            <a:noFill/>
          </p:spPr>
          <p:txBody>
            <a:bodyPr wrap="square" rtlCol="0">
              <a:spAutoFit/>
            </a:bodyPr>
            <a:lstStyle/>
            <a:p>
              <a:pPr algn="ctr"/>
              <a:endParaRPr lang="en-US" sz="3600" b="1" dirty="0">
                <a:solidFill>
                  <a:srgbClr val="E6E7E9"/>
                </a:solidFill>
                <a:latin typeface="Tw Cen MT" panose="020B0602020104020603" pitchFamily="34" charset="0"/>
              </a:endParaRPr>
            </a:p>
          </p:txBody>
        </p:sp>
        <p:sp>
          <p:nvSpPr>
            <p:cNvPr id="105" name="TextBox 102">
              <a:extLst>
                <a:ext uri="{FF2B5EF4-FFF2-40B4-BE49-F238E27FC236}">
                  <a16:creationId xmlns:a16="http://schemas.microsoft.com/office/drawing/2014/main" xmlns="" id="{964BA86E-E5D3-4583-9F42-791084563442}"/>
                </a:ext>
              </a:extLst>
            </p:cNvPr>
            <p:cNvSpPr txBox="1"/>
            <p:nvPr/>
          </p:nvSpPr>
          <p:spPr>
            <a:xfrm>
              <a:off x="4339968" y="2437916"/>
              <a:ext cx="894433" cy="1686312"/>
            </a:xfrm>
            <a:prstGeom prst="rect">
              <a:avLst/>
            </a:prstGeom>
            <a:noFill/>
          </p:spPr>
          <p:txBody>
            <a:bodyPr wrap="square" rtlCol="0">
              <a:spAutoFit/>
            </a:bodyPr>
            <a:lstStyle/>
            <a:p>
              <a:pPr algn="ctr"/>
              <a:r>
                <a:rPr lang="en-US" sz="6000" b="1" dirty="0">
                  <a:solidFill>
                    <a:srgbClr val="E6E7E9"/>
                  </a:solidFill>
                  <a:latin typeface="Tw Cen MT" panose="020B0602020104020603" pitchFamily="34" charset="0"/>
                </a:rPr>
                <a:t>3</a:t>
              </a:r>
            </a:p>
          </p:txBody>
        </p:sp>
      </p:grpSp>
      <p:grpSp>
        <p:nvGrpSpPr>
          <p:cNvPr id="106" name="Group 99">
            <a:extLst>
              <a:ext uri="{FF2B5EF4-FFF2-40B4-BE49-F238E27FC236}">
                <a16:creationId xmlns:a16="http://schemas.microsoft.com/office/drawing/2014/main" xmlns="" id="{AAF05066-2198-4583-9561-94AE8D6198A2}"/>
              </a:ext>
            </a:extLst>
          </p:cNvPr>
          <p:cNvGrpSpPr/>
          <p:nvPr/>
        </p:nvGrpSpPr>
        <p:grpSpPr>
          <a:xfrm>
            <a:off x="2174226" y="3662948"/>
            <a:ext cx="1087415" cy="1140764"/>
            <a:chOff x="3884465" y="2182683"/>
            <a:chExt cx="1805441" cy="1894017"/>
          </a:xfrm>
        </p:grpSpPr>
        <p:sp>
          <p:nvSpPr>
            <p:cNvPr id="107" name="Rectangle: Top Corners Rounded 100">
              <a:extLst>
                <a:ext uri="{FF2B5EF4-FFF2-40B4-BE49-F238E27FC236}">
                  <a16:creationId xmlns:a16="http://schemas.microsoft.com/office/drawing/2014/main" xmlns="" id="{F5B2C364-FB12-4EAF-9951-9F1C9A62D991}"/>
                </a:ext>
              </a:extLst>
            </p:cNvPr>
            <p:cNvSpPr/>
            <p:nvPr/>
          </p:nvSpPr>
          <p:spPr>
            <a:xfrm>
              <a:off x="3991395" y="2209800"/>
              <a:ext cx="1591582" cy="1866900"/>
            </a:xfrm>
            <a:prstGeom prst="round2SameRect">
              <a:avLst>
                <a:gd name="adj1" fmla="val 12063"/>
                <a:gd name="adj2" fmla="val 0"/>
              </a:avLst>
            </a:prstGeom>
            <a:solidFill>
              <a:srgbClr val="EF3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TextBox 101">
              <a:extLst>
                <a:ext uri="{FF2B5EF4-FFF2-40B4-BE49-F238E27FC236}">
                  <a16:creationId xmlns:a16="http://schemas.microsoft.com/office/drawing/2014/main" xmlns="" id="{5E4ED75F-AD17-4FAE-8A7B-73268C74DD70}"/>
                </a:ext>
              </a:extLst>
            </p:cNvPr>
            <p:cNvSpPr txBox="1"/>
            <p:nvPr/>
          </p:nvSpPr>
          <p:spPr>
            <a:xfrm>
              <a:off x="3884465" y="2182683"/>
              <a:ext cx="1805441" cy="1073107"/>
            </a:xfrm>
            <a:prstGeom prst="rect">
              <a:avLst/>
            </a:prstGeom>
            <a:noFill/>
          </p:spPr>
          <p:txBody>
            <a:bodyPr wrap="square" rtlCol="0">
              <a:spAutoFit/>
            </a:bodyPr>
            <a:lstStyle/>
            <a:p>
              <a:pPr algn="ctr"/>
              <a:endParaRPr lang="en-US" sz="3600" b="1" dirty="0">
                <a:solidFill>
                  <a:srgbClr val="E6E7E9"/>
                </a:solidFill>
                <a:latin typeface="Tw Cen MT" panose="020B0602020104020603" pitchFamily="34" charset="0"/>
              </a:endParaRPr>
            </a:p>
          </p:txBody>
        </p:sp>
        <p:sp>
          <p:nvSpPr>
            <p:cNvPr id="109" name="TextBox 102">
              <a:extLst>
                <a:ext uri="{FF2B5EF4-FFF2-40B4-BE49-F238E27FC236}">
                  <a16:creationId xmlns:a16="http://schemas.microsoft.com/office/drawing/2014/main" xmlns="" id="{5BC9C866-5712-48AA-A007-3C697A55872F}"/>
                </a:ext>
              </a:extLst>
            </p:cNvPr>
            <p:cNvSpPr txBox="1"/>
            <p:nvPr/>
          </p:nvSpPr>
          <p:spPr>
            <a:xfrm>
              <a:off x="4228465" y="2373822"/>
              <a:ext cx="1082092" cy="1686311"/>
            </a:xfrm>
            <a:prstGeom prst="rect">
              <a:avLst/>
            </a:prstGeom>
            <a:noFill/>
          </p:spPr>
          <p:txBody>
            <a:bodyPr wrap="square" rtlCol="0">
              <a:spAutoFit/>
            </a:bodyPr>
            <a:lstStyle/>
            <a:p>
              <a:pPr algn="ctr"/>
              <a:r>
                <a:rPr lang="en-US" sz="6000" b="1" dirty="0">
                  <a:solidFill>
                    <a:srgbClr val="E6E7E9"/>
                  </a:solidFill>
                  <a:latin typeface="Tw Cen MT" panose="020B0602020104020603" pitchFamily="34" charset="0"/>
                </a:rPr>
                <a:t>4</a:t>
              </a:r>
            </a:p>
          </p:txBody>
        </p:sp>
      </p:grpSp>
      <p:sp>
        <p:nvSpPr>
          <p:cNvPr id="148" name="TextBox 9">
            <a:extLst>
              <a:ext uri="{FF2B5EF4-FFF2-40B4-BE49-F238E27FC236}">
                <a16:creationId xmlns:a16="http://schemas.microsoft.com/office/drawing/2014/main" xmlns="" id="{D75177BC-8B68-4C12-ABAD-6FAF641C33A4}"/>
              </a:ext>
            </a:extLst>
          </p:cNvPr>
          <p:cNvSpPr txBox="1"/>
          <p:nvPr/>
        </p:nvSpPr>
        <p:spPr>
          <a:xfrm>
            <a:off x="3529804" y="5023413"/>
            <a:ext cx="2336800" cy="400110"/>
          </a:xfrm>
          <a:prstGeom prst="rect">
            <a:avLst/>
          </a:prstGeom>
          <a:noFill/>
        </p:spPr>
        <p:txBody>
          <a:bodyPr wrap="square" rtlCol="0">
            <a:spAutoFit/>
          </a:bodyPr>
          <a:lstStyle/>
          <a:p>
            <a:pPr algn="ctr"/>
            <a:r>
              <a:rPr lang="en-US" sz="2000" dirty="0">
                <a:solidFill>
                  <a:schemeClr val="bg1">
                    <a:lumMod val="50000"/>
                  </a:schemeClr>
                </a:solidFill>
                <a:latin typeface="Tw Cen MT" panose="020B0602020104020603" pitchFamily="34" charset="0"/>
              </a:rPr>
              <a:t>Final feedback round</a:t>
            </a:r>
          </a:p>
        </p:txBody>
      </p:sp>
      <p:sp>
        <p:nvSpPr>
          <p:cNvPr id="158" name="TextBox 9">
            <a:extLst>
              <a:ext uri="{FF2B5EF4-FFF2-40B4-BE49-F238E27FC236}">
                <a16:creationId xmlns:a16="http://schemas.microsoft.com/office/drawing/2014/main" xmlns="" id="{6C70F7B7-07BA-4D8D-AC69-51DBE189362C}"/>
              </a:ext>
            </a:extLst>
          </p:cNvPr>
          <p:cNvSpPr txBox="1"/>
          <p:nvPr/>
        </p:nvSpPr>
        <p:spPr>
          <a:xfrm>
            <a:off x="3529804" y="3986113"/>
            <a:ext cx="2336800" cy="400110"/>
          </a:xfrm>
          <a:prstGeom prst="rect">
            <a:avLst/>
          </a:prstGeom>
          <a:noFill/>
        </p:spPr>
        <p:txBody>
          <a:bodyPr wrap="square" rtlCol="0">
            <a:spAutoFit/>
          </a:bodyPr>
          <a:lstStyle/>
          <a:p>
            <a:r>
              <a:rPr lang="en-US" sz="2000" dirty="0">
                <a:solidFill>
                  <a:schemeClr val="bg1">
                    <a:lumMod val="50000"/>
                  </a:schemeClr>
                </a:solidFill>
                <a:latin typeface="Tw Cen MT" panose="020B0602020104020603" pitchFamily="34" charset="0"/>
              </a:rPr>
              <a:t>Creative session</a:t>
            </a:r>
          </a:p>
        </p:txBody>
      </p:sp>
      <p:sp>
        <p:nvSpPr>
          <p:cNvPr id="159" name="TextBox 9">
            <a:extLst>
              <a:ext uri="{FF2B5EF4-FFF2-40B4-BE49-F238E27FC236}">
                <a16:creationId xmlns:a16="http://schemas.microsoft.com/office/drawing/2014/main" xmlns="" id="{E8F779CF-5A3B-4BD6-90B6-AD5B2BC55BE8}"/>
              </a:ext>
            </a:extLst>
          </p:cNvPr>
          <p:cNvSpPr txBox="1"/>
          <p:nvPr/>
        </p:nvSpPr>
        <p:spPr>
          <a:xfrm>
            <a:off x="3498568" y="2717639"/>
            <a:ext cx="4242633" cy="400110"/>
          </a:xfrm>
          <a:prstGeom prst="rect">
            <a:avLst/>
          </a:prstGeom>
          <a:noFill/>
        </p:spPr>
        <p:txBody>
          <a:bodyPr wrap="square" rtlCol="0">
            <a:spAutoFit/>
          </a:bodyPr>
          <a:lstStyle/>
          <a:p>
            <a:r>
              <a:rPr lang="en-US" sz="2000" dirty="0">
                <a:solidFill>
                  <a:schemeClr val="bg1">
                    <a:lumMod val="50000"/>
                  </a:schemeClr>
                </a:solidFill>
                <a:latin typeface="Tw Cen MT" panose="020B0602020104020603" pitchFamily="34" charset="0"/>
              </a:rPr>
              <a:t>Stef </a:t>
            </a:r>
            <a:r>
              <a:rPr lang="en-US" sz="2000" dirty="0" err="1">
                <a:solidFill>
                  <a:schemeClr val="bg1">
                    <a:lumMod val="50000"/>
                  </a:schemeClr>
                </a:solidFill>
                <a:latin typeface="Tw Cen MT" panose="020B0602020104020603" pitchFamily="34" charset="0"/>
              </a:rPr>
              <a:t>Scagliola</a:t>
            </a:r>
            <a:r>
              <a:rPr lang="en-US" sz="2000" dirty="0">
                <a:solidFill>
                  <a:schemeClr val="bg1">
                    <a:lumMod val="50000"/>
                  </a:schemeClr>
                </a:solidFill>
                <a:latin typeface="Tw Cen MT" panose="020B0602020104020603" pitchFamily="34" charset="0"/>
              </a:rPr>
              <a:t>: Enhanced publications</a:t>
            </a:r>
          </a:p>
        </p:txBody>
      </p:sp>
      <p:sp>
        <p:nvSpPr>
          <p:cNvPr id="160" name="TextBox 105">
            <a:extLst>
              <a:ext uri="{FF2B5EF4-FFF2-40B4-BE49-F238E27FC236}">
                <a16:creationId xmlns:a16="http://schemas.microsoft.com/office/drawing/2014/main" xmlns="" id="{E9449D16-7F0F-41BC-9BE3-925941C4D44D}"/>
              </a:ext>
            </a:extLst>
          </p:cNvPr>
          <p:cNvSpPr txBox="1"/>
          <p:nvPr/>
        </p:nvSpPr>
        <p:spPr>
          <a:xfrm>
            <a:off x="1739891" y="612013"/>
            <a:ext cx="1805441" cy="400110"/>
          </a:xfrm>
          <a:prstGeom prst="rect">
            <a:avLst/>
          </a:prstGeom>
          <a:noFill/>
        </p:spPr>
        <p:txBody>
          <a:bodyPr wrap="square" rtlCol="0">
            <a:spAutoFit/>
          </a:bodyPr>
          <a:lstStyle/>
          <a:p>
            <a:pPr algn="ctr"/>
            <a:r>
              <a:rPr lang="en-US" sz="2000" b="1" dirty="0">
                <a:solidFill>
                  <a:srgbClr val="E6E7E9"/>
                </a:solidFill>
                <a:latin typeface="Tw Cen MT" panose="020B0602020104020603" pitchFamily="34" charset="0"/>
              </a:rPr>
              <a:t>Days</a:t>
            </a:r>
          </a:p>
        </p:txBody>
      </p:sp>
      <p:sp>
        <p:nvSpPr>
          <p:cNvPr id="161" name="TextBox 105">
            <a:extLst>
              <a:ext uri="{FF2B5EF4-FFF2-40B4-BE49-F238E27FC236}">
                <a16:creationId xmlns:a16="http://schemas.microsoft.com/office/drawing/2014/main" xmlns="" id="{89D4CF22-6671-4BFB-AAC6-7813261F7546}"/>
              </a:ext>
            </a:extLst>
          </p:cNvPr>
          <p:cNvSpPr txBox="1"/>
          <p:nvPr/>
        </p:nvSpPr>
        <p:spPr>
          <a:xfrm>
            <a:off x="1815212" y="2422219"/>
            <a:ext cx="1805441" cy="400110"/>
          </a:xfrm>
          <a:prstGeom prst="rect">
            <a:avLst/>
          </a:prstGeom>
          <a:noFill/>
        </p:spPr>
        <p:txBody>
          <a:bodyPr wrap="square" rtlCol="0">
            <a:spAutoFit/>
          </a:bodyPr>
          <a:lstStyle/>
          <a:p>
            <a:pPr algn="ctr"/>
            <a:r>
              <a:rPr lang="en-US" sz="2000" b="1" dirty="0">
                <a:solidFill>
                  <a:srgbClr val="E6E7E9"/>
                </a:solidFill>
                <a:latin typeface="Tw Cen MT" panose="020B0602020104020603" pitchFamily="34" charset="0"/>
              </a:rPr>
              <a:t>Day</a:t>
            </a:r>
          </a:p>
        </p:txBody>
      </p:sp>
      <p:sp>
        <p:nvSpPr>
          <p:cNvPr id="162" name="TextBox 105">
            <a:extLst>
              <a:ext uri="{FF2B5EF4-FFF2-40B4-BE49-F238E27FC236}">
                <a16:creationId xmlns:a16="http://schemas.microsoft.com/office/drawing/2014/main" xmlns="" id="{0849BDAD-247D-4860-A0E6-CC709E9253D6}"/>
              </a:ext>
            </a:extLst>
          </p:cNvPr>
          <p:cNvSpPr txBox="1"/>
          <p:nvPr/>
        </p:nvSpPr>
        <p:spPr>
          <a:xfrm>
            <a:off x="1815212" y="3648463"/>
            <a:ext cx="1805441" cy="400110"/>
          </a:xfrm>
          <a:prstGeom prst="rect">
            <a:avLst/>
          </a:prstGeom>
          <a:noFill/>
        </p:spPr>
        <p:txBody>
          <a:bodyPr wrap="square" rtlCol="0">
            <a:spAutoFit/>
          </a:bodyPr>
          <a:lstStyle/>
          <a:p>
            <a:pPr algn="ctr"/>
            <a:r>
              <a:rPr lang="en-US" sz="2000" b="1" dirty="0">
                <a:solidFill>
                  <a:srgbClr val="E6E7E9"/>
                </a:solidFill>
                <a:latin typeface="Tw Cen MT" panose="020B0602020104020603" pitchFamily="34" charset="0"/>
              </a:rPr>
              <a:t>Day</a:t>
            </a:r>
          </a:p>
        </p:txBody>
      </p:sp>
      <p:sp>
        <p:nvSpPr>
          <p:cNvPr id="163" name="TextBox 105">
            <a:extLst>
              <a:ext uri="{FF2B5EF4-FFF2-40B4-BE49-F238E27FC236}">
                <a16:creationId xmlns:a16="http://schemas.microsoft.com/office/drawing/2014/main" xmlns="" id="{FD81FD0E-8B22-4709-8BFB-CC2EFBEDA652}"/>
              </a:ext>
            </a:extLst>
          </p:cNvPr>
          <p:cNvSpPr txBox="1"/>
          <p:nvPr/>
        </p:nvSpPr>
        <p:spPr>
          <a:xfrm>
            <a:off x="1815212" y="4907241"/>
            <a:ext cx="1805441" cy="400110"/>
          </a:xfrm>
          <a:prstGeom prst="rect">
            <a:avLst/>
          </a:prstGeom>
          <a:noFill/>
        </p:spPr>
        <p:txBody>
          <a:bodyPr wrap="square" rtlCol="0">
            <a:spAutoFit/>
          </a:bodyPr>
          <a:lstStyle/>
          <a:p>
            <a:pPr algn="ctr"/>
            <a:r>
              <a:rPr lang="en-US" sz="2000" b="1" dirty="0">
                <a:solidFill>
                  <a:srgbClr val="E6E7E9"/>
                </a:solidFill>
                <a:latin typeface="Tw Cen MT" panose="020B0602020104020603" pitchFamily="34" charset="0"/>
              </a:rPr>
              <a:t>Day</a:t>
            </a:r>
          </a:p>
        </p:txBody>
      </p:sp>
    </p:spTree>
    <p:extLst>
      <p:ext uri="{BB962C8B-B14F-4D97-AF65-F5344CB8AC3E}">
        <p14:creationId xmlns:p14="http://schemas.microsoft.com/office/powerpoint/2010/main" val="355795959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25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anim calcmode="lin" valueType="num">
                                      <p:cBhvr>
                                        <p:cTn id="8" dur="500" fill="hold"/>
                                        <p:tgtEl>
                                          <p:spTgt spid="69"/>
                                        </p:tgtEl>
                                        <p:attrNameLst>
                                          <p:attrName>ppt_x</p:attrName>
                                        </p:attrNameLst>
                                      </p:cBhvr>
                                      <p:tavLst>
                                        <p:tav tm="0">
                                          <p:val>
                                            <p:strVal val="#ppt_x"/>
                                          </p:val>
                                        </p:tav>
                                        <p:tav tm="100000">
                                          <p:val>
                                            <p:strVal val="#ppt_x"/>
                                          </p:val>
                                        </p:tav>
                                      </p:tavLst>
                                    </p:anim>
                                    <p:anim calcmode="lin" valueType="num">
                                      <p:cBhvr>
                                        <p:cTn id="9" dur="500" fill="hold"/>
                                        <p:tgtEl>
                                          <p:spTgt spid="6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250"/>
                                  </p:stCondLst>
                                  <p:childTnLst>
                                    <p:set>
                                      <p:cBhvr>
                                        <p:cTn id="12" dur="1" fill="hold">
                                          <p:stCondLst>
                                            <p:cond delay="0"/>
                                          </p:stCondLst>
                                        </p:cTn>
                                        <p:tgtEl>
                                          <p:spTgt spid="84"/>
                                        </p:tgtEl>
                                        <p:attrNameLst>
                                          <p:attrName>style.visibility</p:attrName>
                                        </p:attrNameLst>
                                      </p:cBhvr>
                                      <p:to>
                                        <p:strVal val="visible"/>
                                      </p:to>
                                    </p:set>
                                    <p:animEffect transition="in" filter="fade">
                                      <p:cBhvr>
                                        <p:cTn id="13" dur="500"/>
                                        <p:tgtEl>
                                          <p:spTgt spid="84"/>
                                        </p:tgtEl>
                                      </p:cBhvr>
                                    </p:animEffect>
                                    <p:anim calcmode="lin" valueType="num">
                                      <p:cBhvr>
                                        <p:cTn id="14" dur="500" fill="hold"/>
                                        <p:tgtEl>
                                          <p:spTgt spid="84"/>
                                        </p:tgtEl>
                                        <p:attrNameLst>
                                          <p:attrName>ppt_x</p:attrName>
                                        </p:attrNameLst>
                                      </p:cBhvr>
                                      <p:tavLst>
                                        <p:tav tm="0">
                                          <p:val>
                                            <p:strVal val="#ppt_x"/>
                                          </p:val>
                                        </p:tav>
                                        <p:tav tm="100000">
                                          <p:val>
                                            <p:strVal val="#ppt_x"/>
                                          </p:val>
                                        </p:tav>
                                      </p:tavLst>
                                    </p:anim>
                                    <p:anim calcmode="lin" valueType="num">
                                      <p:cBhvr>
                                        <p:cTn id="15" dur="500" fill="hold"/>
                                        <p:tgtEl>
                                          <p:spTgt spid="8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250"/>
                                  </p:stCondLst>
                                  <p:childTnLst>
                                    <p:set>
                                      <p:cBhvr>
                                        <p:cTn id="18" dur="1" fill="hold">
                                          <p:stCondLst>
                                            <p:cond delay="0"/>
                                          </p:stCondLst>
                                        </p:cTn>
                                        <p:tgtEl>
                                          <p:spTgt spid="102"/>
                                        </p:tgtEl>
                                        <p:attrNameLst>
                                          <p:attrName>style.visibility</p:attrName>
                                        </p:attrNameLst>
                                      </p:cBhvr>
                                      <p:to>
                                        <p:strVal val="visible"/>
                                      </p:to>
                                    </p:set>
                                    <p:animEffect transition="in" filter="fade">
                                      <p:cBhvr>
                                        <p:cTn id="19" dur="500"/>
                                        <p:tgtEl>
                                          <p:spTgt spid="102"/>
                                        </p:tgtEl>
                                      </p:cBhvr>
                                    </p:animEffect>
                                    <p:anim calcmode="lin" valueType="num">
                                      <p:cBhvr>
                                        <p:cTn id="20" dur="500" fill="hold"/>
                                        <p:tgtEl>
                                          <p:spTgt spid="102"/>
                                        </p:tgtEl>
                                        <p:attrNameLst>
                                          <p:attrName>ppt_x</p:attrName>
                                        </p:attrNameLst>
                                      </p:cBhvr>
                                      <p:tavLst>
                                        <p:tav tm="0">
                                          <p:val>
                                            <p:strVal val="#ppt_x"/>
                                          </p:val>
                                        </p:tav>
                                        <p:tav tm="100000">
                                          <p:val>
                                            <p:strVal val="#ppt_x"/>
                                          </p:val>
                                        </p:tav>
                                      </p:tavLst>
                                    </p:anim>
                                    <p:anim calcmode="lin" valueType="num">
                                      <p:cBhvr>
                                        <p:cTn id="21" dur="500" fill="hold"/>
                                        <p:tgtEl>
                                          <p:spTgt spid="102"/>
                                        </p:tgtEl>
                                        <p:attrNameLst>
                                          <p:attrName>ppt_y</p:attrName>
                                        </p:attrNameLst>
                                      </p:cBhvr>
                                      <p:tavLst>
                                        <p:tav tm="0">
                                          <p:val>
                                            <p:strVal val="#ppt_y+.1"/>
                                          </p:val>
                                        </p:tav>
                                        <p:tav tm="100000">
                                          <p:val>
                                            <p:strVal val="#ppt_y"/>
                                          </p:val>
                                        </p:tav>
                                      </p:tavLst>
                                    </p:anim>
                                  </p:childTnLst>
                                </p:cTn>
                              </p:par>
                            </p:childTnLst>
                          </p:cTn>
                        </p:par>
                        <p:par>
                          <p:cTn id="22" fill="hold">
                            <p:stCondLst>
                              <p:cond delay="2250"/>
                            </p:stCondLst>
                            <p:childTnLst>
                              <p:par>
                                <p:cTn id="23" presetID="42" presetClass="entr" presetSubtype="0" fill="hold" nodeType="afterEffect">
                                  <p:stCondLst>
                                    <p:cond delay="250"/>
                                  </p:stCondLst>
                                  <p:childTnLst>
                                    <p:set>
                                      <p:cBhvr>
                                        <p:cTn id="24" dur="1" fill="hold">
                                          <p:stCondLst>
                                            <p:cond delay="0"/>
                                          </p:stCondLst>
                                        </p:cTn>
                                        <p:tgtEl>
                                          <p:spTgt spid="106"/>
                                        </p:tgtEl>
                                        <p:attrNameLst>
                                          <p:attrName>style.visibility</p:attrName>
                                        </p:attrNameLst>
                                      </p:cBhvr>
                                      <p:to>
                                        <p:strVal val="visible"/>
                                      </p:to>
                                    </p:set>
                                    <p:animEffect transition="in" filter="fade">
                                      <p:cBhvr>
                                        <p:cTn id="25" dur="500"/>
                                        <p:tgtEl>
                                          <p:spTgt spid="106"/>
                                        </p:tgtEl>
                                      </p:cBhvr>
                                    </p:animEffect>
                                    <p:anim calcmode="lin" valueType="num">
                                      <p:cBhvr>
                                        <p:cTn id="26" dur="500" fill="hold"/>
                                        <p:tgtEl>
                                          <p:spTgt spid="106"/>
                                        </p:tgtEl>
                                        <p:attrNameLst>
                                          <p:attrName>ppt_x</p:attrName>
                                        </p:attrNameLst>
                                      </p:cBhvr>
                                      <p:tavLst>
                                        <p:tav tm="0">
                                          <p:val>
                                            <p:strVal val="#ppt_x"/>
                                          </p:val>
                                        </p:tav>
                                        <p:tav tm="100000">
                                          <p:val>
                                            <p:strVal val="#ppt_x"/>
                                          </p:val>
                                        </p:tav>
                                      </p:tavLst>
                                    </p:anim>
                                    <p:anim calcmode="lin" valueType="num">
                                      <p:cBhvr>
                                        <p:cTn id="27" dur="500" fill="hold"/>
                                        <p:tgtEl>
                                          <p:spTgt spid="10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a:extLst>
              <a:ext uri="{FF2B5EF4-FFF2-40B4-BE49-F238E27FC236}">
                <a16:creationId xmlns:a16="http://schemas.microsoft.com/office/drawing/2014/main" xmlns="" id="{10781169-B7A4-446E-BD33-B9650367A7F9}"/>
              </a:ext>
            </a:extLst>
          </p:cNvPr>
          <p:cNvGrpSpPr/>
          <p:nvPr/>
        </p:nvGrpSpPr>
        <p:grpSpPr>
          <a:xfrm>
            <a:off x="-290920" y="0"/>
            <a:ext cx="12482920" cy="6858000"/>
            <a:chOff x="-290920" y="0"/>
            <a:chExt cx="12482920" cy="6858000"/>
          </a:xfrm>
        </p:grpSpPr>
        <p:sp>
          <p:nvSpPr>
            <p:cNvPr id="51" name="Rectangle 50">
              <a:extLst>
                <a:ext uri="{FF2B5EF4-FFF2-40B4-BE49-F238E27FC236}">
                  <a16:creationId xmlns:a16="http://schemas.microsoft.com/office/drawing/2014/main" xmlns="" id="{CED3AF08-30FC-4AFF-9C5C-99D0A7099514}"/>
                </a:ext>
              </a:extLst>
            </p:cNvPr>
            <p:cNvSpPr/>
            <p:nvPr/>
          </p:nvSpPr>
          <p:spPr>
            <a:xfrm>
              <a:off x="-290920" y="0"/>
              <a:ext cx="124829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Freeform: Shape 51">
              <a:extLst>
                <a:ext uri="{FF2B5EF4-FFF2-40B4-BE49-F238E27FC236}">
                  <a16:creationId xmlns:a16="http://schemas.microsoft.com/office/drawing/2014/main" xmlns="" id="{99AF1FBA-9557-484A-B305-EE590A192E96}"/>
                </a:ext>
              </a:extLst>
            </p:cNvPr>
            <p:cNvSpPr/>
            <p:nvPr/>
          </p:nvSpPr>
          <p:spPr>
            <a:xfrm>
              <a:off x="11023600" y="2337441"/>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FF59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xmlns="" id="{407E3AA2-679E-4924-AC1B-FE6C3A02C251}"/>
                </a:ext>
              </a:extLst>
            </p:cNvPr>
            <p:cNvSpPr txBox="1"/>
            <p:nvPr/>
          </p:nvSpPr>
          <p:spPr>
            <a:xfrm rot="16200000">
              <a:off x="10872792" y="3194734"/>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about</a:t>
              </a:r>
            </a:p>
          </p:txBody>
        </p:sp>
        <p:pic>
          <p:nvPicPr>
            <p:cNvPr id="54" name="Picture 53">
              <a:extLst>
                <a:ext uri="{FF2B5EF4-FFF2-40B4-BE49-F238E27FC236}">
                  <a16:creationId xmlns:a16="http://schemas.microsoft.com/office/drawing/2014/main" xmlns="" id="{CD9846FC-755F-4A0E-BAD3-A5D51C0E1E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1129999" y="3247473"/>
              <a:ext cx="530600" cy="530600"/>
            </a:xfrm>
            <a:prstGeom prst="rect">
              <a:avLst/>
            </a:prstGeom>
          </p:spPr>
        </p:pic>
      </p:grpSp>
      <p:grpSp>
        <p:nvGrpSpPr>
          <p:cNvPr id="55" name="Group 54">
            <a:extLst>
              <a:ext uri="{FF2B5EF4-FFF2-40B4-BE49-F238E27FC236}">
                <a16:creationId xmlns:a16="http://schemas.microsoft.com/office/drawing/2014/main" xmlns="" id="{F00A67C9-4929-4EFF-9CB6-292640CD2738}"/>
              </a:ext>
            </a:extLst>
          </p:cNvPr>
          <p:cNvGrpSpPr/>
          <p:nvPr/>
        </p:nvGrpSpPr>
        <p:grpSpPr>
          <a:xfrm>
            <a:off x="226788" y="-2"/>
            <a:ext cx="11447503" cy="6858000"/>
            <a:chOff x="213096" y="0"/>
            <a:chExt cx="11447503" cy="6858000"/>
          </a:xfrm>
        </p:grpSpPr>
        <p:sp>
          <p:nvSpPr>
            <p:cNvPr id="56" name="Rectangle 55">
              <a:extLst>
                <a:ext uri="{FF2B5EF4-FFF2-40B4-BE49-F238E27FC236}">
                  <a16:creationId xmlns:a16="http://schemas.microsoft.com/office/drawing/2014/main" xmlns="" id="{3E8CDB02-4760-4298-BC44-93A18EB02F13}"/>
                </a:ext>
              </a:extLst>
            </p:cNvPr>
            <p:cNvSpPr/>
            <p:nvPr/>
          </p:nvSpPr>
          <p:spPr>
            <a:xfrm>
              <a:off x="213096" y="0"/>
              <a:ext cx="11447501"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Freeform: Shape 56">
              <a:extLst>
                <a:ext uri="{FF2B5EF4-FFF2-40B4-BE49-F238E27FC236}">
                  <a16:creationId xmlns:a16="http://schemas.microsoft.com/office/drawing/2014/main" xmlns="" id="{57C0FD50-5E69-463E-A01B-65E9D864A386}"/>
                </a:ext>
              </a:extLst>
            </p:cNvPr>
            <p:cNvSpPr/>
            <p:nvPr/>
          </p:nvSpPr>
          <p:spPr>
            <a:xfrm>
              <a:off x="10492197" y="2337441"/>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52CD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extBox 57">
              <a:extLst>
                <a:ext uri="{FF2B5EF4-FFF2-40B4-BE49-F238E27FC236}">
                  <a16:creationId xmlns:a16="http://schemas.microsoft.com/office/drawing/2014/main" xmlns="" id="{04CBFB1D-37FD-419F-B98C-860BF5217905}"/>
                </a:ext>
              </a:extLst>
            </p:cNvPr>
            <p:cNvSpPr txBox="1"/>
            <p:nvPr/>
          </p:nvSpPr>
          <p:spPr>
            <a:xfrm rot="16200000">
              <a:off x="10341391" y="3105834"/>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history</a:t>
              </a:r>
            </a:p>
          </p:txBody>
        </p:sp>
        <p:pic>
          <p:nvPicPr>
            <p:cNvPr id="59" name="Picture 58">
              <a:extLst>
                <a:ext uri="{FF2B5EF4-FFF2-40B4-BE49-F238E27FC236}">
                  <a16:creationId xmlns:a16="http://schemas.microsoft.com/office/drawing/2014/main" xmlns="" id="{60B383F7-52C5-4FB7-AEC3-35A48D7354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0600933" y="3247473"/>
              <a:ext cx="530600" cy="530600"/>
            </a:xfrm>
            <a:prstGeom prst="rect">
              <a:avLst/>
            </a:prstGeom>
          </p:spPr>
        </p:pic>
      </p:grpSp>
      <p:grpSp>
        <p:nvGrpSpPr>
          <p:cNvPr id="60" name="Group 59">
            <a:extLst>
              <a:ext uri="{FF2B5EF4-FFF2-40B4-BE49-F238E27FC236}">
                <a16:creationId xmlns:a16="http://schemas.microsoft.com/office/drawing/2014/main" xmlns="" id="{6F7667A6-1C16-4F0A-A162-61BD16E6BE6B}"/>
              </a:ext>
            </a:extLst>
          </p:cNvPr>
          <p:cNvGrpSpPr/>
          <p:nvPr/>
        </p:nvGrpSpPr>
        <p:grpSpPr>
          <a:xfrm>
            <a:off x="1184133" y="0"/>
            <a:ext cx="9961092" cy="6858000"/>
            <a:chOff x="491575" y="0"/>
            <a:chExt cx="9961092" cy="6858000"/>
          </a:xfrm>
        </p:grpSpPr>
        <p:sp>
          <p:nvSpPr>
            <p:cNvPr id="61" name="Rectangle 60">
              <a:extLst>
                <a:ext uri="{FF2B5EF4-FFF2-40B4-BE49-F238E27FC236}">
                  <a16:creationId xmlns:a16="http://schemas.microsoft.com/office/drawing/2014/main" xmlns="" id="{0E8C29A9-4AAB-442C-A7A4-40DCCE0A9694}"/>
                </a:ext>
              </a:extLst>
            </p:cNvPr>
            <p:cNvSpPr/>
            <p:nvPr/>
          </p:nvSpPr>
          <p:spPr>
            <a:xfrm>
              <a:off x="491575" y="0"/>
              <a:ext cx="9961092"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Shape 61">
              <a:extLst>
                <a:ext uri="{FF2B5EF4-FFF2-40B4-BE49-F238E27FC236}">
                  <a16:creationId xmlns:a16="http://schemas.microsoft.com/office/drawing/2014/main" xmlns="" id="{81520FE7-5699-4290-9C3C-51E0C60ECC6B}"/>
                </a:ext>
              </a:extLst>
            </p:cNvPr>
            <p:cNvSpPr/>
            <p:nvPr/>
          </p:nvSpPr>
          <p:spPr>
            <a:xfrm>
              <a:off x="9284267" y="2337440"/>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FFC7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TextBox 62">
              <a:extLst>
                <a:ext uri="{FF2B5EF4-FFF2-40B4-BE49-F238E27FC236}">
                  <a16:creationId xmlns:a16="http://schemas.microsoft.com/office/drawing/2014/main" xmlns="" id="{AFD50D6F-822B-4109-8B0C-BA004A0B7145}"/>
                </a:ext>
              </a:extLst>
            </p:cNvPr>
            <p:cNvSpPr txBox="1"/>
            <p:nvPr/>
          </p:nvSpPr>
          <p:spPr>
            <a:xfrm rot="16200000">
              <a:off x="9117129" y="3189611"/>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focus</a:t>
              </a:r>
            </a:p>
          </p:txBody>
        </p:sp>
        <p:pic>
          <p:nvPicPr>
            <p:cNvPr id="64" name="Picture 63">
              <a:extLst>
                <a:ext uri="{FF2B5EF4-FFF2-40B4-BE49-F238E27FC236}">
                  <a16:creationId xmlns:a16="http://schemas.microsoft.com/office/drawing/2014/main" xmlns="" id="{0376C61F-147B-441E-B32E-45D5BC1B66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9385467" y="3247473"/>
              <a:ext cx="530600" cy="530600"/>
            </a:xfrm>
            <a:prstGeom prst="rect">
              <a:avLst/>
            </a:prstGeom>
          </p:spPr>
        </p:pic>
      </p:grpSp>
      <p:grpSp>
        <p:nvGrpSpPr>
          <p:cNvPr id="95" name="Group 94">
            <a:extLst>
              <a:ext uri="{FF2B5EF4-FFF2-40B4-BE49-F238E27FC236}">
                <a16:creationId xmlns:a16="http://schemas.microsoft.com/office/drawing/2014/main" xmlns="" id="{4E70D3F9-D583-4ACD-8480-0F4A65ED3C83}"/>
              </a:ext>
            </a:extLst>
          </p:cNvPr>
          <p:cNvGrpSpPr/>
          <p:nvPr/>
        </p:nvGrpSpPr>
        <p:grpSpPr>
          <a:xfrm>
            <a:off x="1049062" y="0"/>
            <a:ext cx="9574094" cy="6858000"/>
            <a:chOff x="491575" y="0"/>
            <a:chExt cx="9574094" cy="6858000"/>
          </a:xfrm>
        </p:grpSpPr>
        <p:sp>
          <p:nvSpPr>
            <p:cNvPr id="96" name="Rectangle 95">
              <a:extLst>
                <a:ext uri="{FF2B5EF4-FFF2-40B4-BE49-F238E27FC236}">
                  <a16:creationId xmlns:a16="http://schemas.microsoft.com/office/drawing/2014/main" xmlns="" id="{321108FC-08B5-45CC-AB47-1104119B25FD}"/>
                </a:ext>
              </a:extLst>
            </p:cNvPr>
            <p:cNvSpPr/>
            <p:nvPr/>
          </p:nvSpPr>
          <p:spPr>
            <a:xfrm>
              <a:off x="491575" y="0"/>
              <a:ext cx="9574094"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Freeform: Shape 96">
              <a:extLst>
                <a:ext uri="{FF2B5EF4-FFF2-40B4-BE49-F238E27FC236}">
                  <a16:creationId xmlns:a16="http://schemas.microsoft.com/office/drawing/2014/main" xmlns="" id="{96A47C8C-7F88-484E-817B-572BEDC2BC69}"/>
                </a:ext>
              </a:extLst>
            </p:cNvPr>
            <p:cNvSpPr/>
            <p:nvPr/>
          </p:nvSpPr>
          <p:spPr>
            <a:xfrm>
              <a:off x="8897260" y="2337440"/>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5D7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TextBox 97">
              <a:extLst>
                <a:ext uri="{FF2B5EF4-FFF2-40B4-BE49-F238E27FC236}">
                  <a16:creationId xmlns:a16="http://schemas.microsoft.com/office/drawing/2014/main" xmlns="" id="{E3DB5570-AC77-4396-9748-4183DF7C8396}"/>
                </a:ext>
              </a:extLst>
            </p:cNvPr>
            <p:cNvSpPr txBox="1"/>
            <p:nvPr/>
          </p:nvSpPr>
          <p:spPr>
            <a:xfrm rot="16200000">
              <a:off x="8746453" y="3189610"/>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issue</a:t>
              </a:r>
            </a:p>
          </p:txBody>
        </p:sp>
        <p:pic>
          <p:nvPicPr>
            <p:cNvPr id="99" name="Picture 98">
              <a:extLst>
                <a:ext uri="{FF2B5EF4-FFF2-40B4-BE49-F238E27FC236}">
                  <a16:creationId xmlns:a16="http://schemas.microsoft.com/office/drawing/2014/main" xmlns="" id="{F6ED4041-CDD9-443D-802E-47D4387906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8992269" y="3247473"/>
              <a:ext cx="530600" cy="530600"/>
            </a:xfrm>
            <a:prstGeom prst="rect">
              <a:avLst/>
            </a:prstGeom>
          </p:spPr>
        </p:pic>
      </p:grpSp>
      <p:grpSp>
        <p:nvGrpSpPr>
          <p:cNvPr id="71" name="Group 70">
            <a:extLst>
              <a:ext uri="{FF2B5EF4-FFF2-40B4-BE49-F238E27FC236}">
                <a16:creationId xmlns:a16="http://schemas.microsoft.com/office/drawing/2014/main" xmlns="" id="{E7044FAB-DB4A-4E59-B111-8CA4168E7FA4}"/>
              </a:ext>
            </a:extLst>
          </p:cNvPr>
          <p:cNvGrpSpPr/>
          <p:nvPr/>
        </p:nvGrpSpPr>
        <p:grpSpPr>
          <a:xfrm>
            <a:off x="-1780364" y="-1"/>
            <a:ext cx="11860720" cy="6858000"/>
            <a:chOff x="-2449883" y="-1"/>
            <a:chExt cx="11860720" cy="6858000"/>
          </a:xfrm>
        </p:grpSpPr>
        <p:sp>
          <p:nvSpPr>
            <p:cNvPr id="72" name="Rectangle 71">
              <a:extLst>
                <a:ext uri="{FF2B5EF4-FFF2-40B4-BE49-F238E27FC236}">
                  <a16:creationId xmlns:a16="http://schemas.microsoft.com/office/drawing/2014/main" xmlns="" id="{824F072A-08CC-4CC6-B5EF-C1833A244FA3}"/>
                </a:ext>
              </a:extLst>
            </p:cNvPr>
            <p:cNvSpPr/>
            <p:nvPr/>
          </p:nvSpPr>
          <p:spPr>
            <a:xfrm>
              <a:off x="-2449883" y="-1"/>
              <a:ext cx="11860720"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Shape 72">
              <a:extLst>
                <a:ext uri="{FF2B5EF4-FFF2-40B4-BE49-F238E27FC236}">
                  <a16:creationId xmlns:a16="http://schemas.microsoft.com/office/drawing/2014/main" xmlns="" id="{A3C6C4A9-8B6A-429B-980E-26CD0C3A573E}"/>
                </a:ext>
              </a:extLst>
            </p:cNvPr>
            <p:cNvSpPr/>
            <p:nvPr/>
          </p:nvSpPr>
          <p:spPr>
            <a:xfrm>
              <a:off x="8242436" y="2337439"/>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TextBox 73">
              <a:extLst>
                <a:ext uri="{FF2B5EF4-FFF2-40B4-BE49-F238E27FC236}">
                  <a16:creationId xmlns:a16="http://schemas.microsoft.com/office/drawing/2014/main" xmlns="" id="{858AC381-BFD1-4A89-AE49-8ADC853A6849}"/>
                </a:ext>
              </a:extLst>
            </p:cNvPr>
            <p:cNvSpPr txBox="1"/>
            <p:nvPr/>
          </p:nvSpPr>
          <p:spPr>
            <a:xfrm rot="16200000">
              <a:off x="8091629" y="3189609"/>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sessions</a:t>
              </a:r>
            </a:p>
          </p:txBody>
        </p:sp>
        <p:pic>
          <p:nvPicPr>
            <p:cNvPr id="75" name="Picture 74">
              <a:extLst>
                <a:ext uri="{FF2B5EF4-FFF2-40B4-BE49-F238E27FC236}">
                  <a16:creationId xmlns:a16="http://schemas.microsoft.com/office/drawing/2014/main" xmlns="" id="{9DF2E944-82FA-495B-8A5C-9BDE263553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8340472" y="3247473"/>
              <a:ext cx="530600" cy="530600"/>
            </a:xfrm>
            <a:prstGeom prst="rect">
              <a:avLst/>
            </a:prstGeom>
          </p:spPr>
        </p:pic>
      </p:grpSp>
      <p:grpSp>
        <p:nvGrpSpPr>
          <p:cNvPr id="76" name="Group 75">
            <a:extLst>
              <a:ext uri="{FF2B5EF4-FFF2-40B4-BE49-F238E27FC236}">
                <a16:creationId xmlns:a16="http://schemas.microsoft.com/office/drawing/2014/main" xmlns="" id="{60E31D48-090A-4A9C-AF5C-4B0C49C47C7D}"/>
              </a:ext>
            </a:extLst>
          </p:cNvPr>
          <p:cNvGrpSpPr/>
          <p:nvPr/>
        </p:nvGrpSpPr>
        <p:grpSpPr>
          <a:xfrm>
            <a:off x="-1769337" y="-4"/>
            <a:ext cx="11335017" cy="6858000"/>
            <a:chOff x="-10744545" y="-1"/>
            <a:chExt cx="11335017" cy="6858000"/>
          </a:xfrm>
        </p:grpSpPr>
        <p:sp>
          <p:nvSpPr>
            <p:cNvPr id="77" name="Rectangle 76">
              <a:extLst>
                <a:ext uri="{FF2B5EF4-FFF2-40B4-BE49-F238E27FC236}">
                  <a16:creationId xmlns:a16="http://schemas.microsoft.com/office/drawing/2014/main" xmlns="" id="{3A79A714-CB74-4EFD-9BC1-A7F2F993842A}"/>
                </a:ext>
              </a:extLst>
            </p:cNvPr>
            <p:cNvSpPr/>
            <p:nvPr/>
          </p:nvSpPr>
          <p:spPr>
            <a:xfrm>
              <a:off x="-10744545" y="-1"/>
              <a:ext cx="11331017" cy="6858000"/>
            </a:xfrm>
            <a:prstGeom prst="rect">
              <a:avLst/>
            </a:prstGeom>
            <a:solidFill>
              <a:srgbClr val="F0EEF0"/>
            </a:solidFill>
            <a:ln>
              <a:noFill/>
            </a:ln>
            <a:effectLst>
              <a:outerShdw blurRad="215900" dist="38100" sx="101000" sy="101000" algn="l" rotWithShape="0">
                <a:schemeClr val="tx1">
                  <a:lumMod val="65000"/>
                  <a:lumOff val="3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Freeform: Shape 77">
              <a:extLst>
                <a:ext uri="{FF2B5EF4-FFF2-40B4-BE49-F238E27FC236}">
                  <a16:creationId xmlns:a16="http://schemas.microsoft.com/office/drawing/2014/main" xmlns="" id="{B006C60A-833A-41C2-A553-8132E7B3A7DB}"/>
                </a:ext>
              </a:extLst>
            </p:cNvPr>
            <p:cNvSpPr/>
            <p:nvPr/>
          </p:nvSpPr>
          <p:spPr>
            <a:xfrm>
              <a:off x="-577928" y="2337438"/>
              <a:ext cx="1168400" cy="2360918"/>
            </a:xfrm>
            <a:custGeom>
              <a:avLst/>
              <a:gdLst>
                <a:gd name="connsiteX0" fmla="*/ 1168400 w 1168400"/>
                <a:gd name="connsiteY0" fmla="*/ 0 h 2360918"/>
                <a:gd name="connsiteX1" fmla="*/ 1168400 w 1168400"/>
                <a:gd name="connsiteY1" fmla="*/ 2360918 h 2360918"/>
                <a:gd name="connsiteX2" fmla="*/ 1060340 w 1168400"/>
                <a:gd name="connsiteY2" fmla="*/ 2355461 h 2360918"/>
                <a:gd name="connsiteX3" fmla="*/ 0 w 1168400"/>
                <a:gd name="connsiteY3" fmla="*/ 1180459 h 2360918"/>
                <a:gd name="connsiteX4" fmla="*/ 1060340 w 1168400"/>
                <a:gd name="connsiteY4" fmla="*/ 5457 h 236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2360918">
                  <a:moveTo>
                    <a:pt x="1168400" y="0"/>
                  </a:moveTo>
                  <a:lnTo>
                    <a:pt x="1168400" y="2360918"/>
                  </a:lnTo>
                  <a:lnTo>
                    <a:pt x="1060340" y="2355461"/>
                  </a:lnTo>
                  <a:cubicBezTo>
                    <a:pt x="464762" y="2294977"/>
                    <a:pt x="0" y="1791994"/>
                    <a:pt x="0" y="1180459"/>
                  </a:cubicBezTo>
                  <a:cubicBezTo>
                    <a:pt x="0" y="568924"/>
                    <a:pt x="464762" y="65941"/>
                    <a:pt x="1060340" y="5457"/>
                  </a:cubicBezTo>
                  <a:close/>
                </a:path>
              </a:pathLst>
            </a:custGeom>
            <a:solidFill>
              <a:srgbClr val="00A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TextBox 78">
              <a:extLst>
                <a:ext uri="{FF2B5EF4-FFF2-40B4-BE49-F238E27FC236}">
                  <a16:creationId xmlns:a16="http://schemas.microsoft.com/office/drawing/2014/main" xmlns="" id="{95AECC6C-A520-4756-9163-08D14835D791}"/>
                </a:ext>
              </a:extLst>
            </p:cNvPr>
            <p:cNvSpPr txBox="1"/>
            <p:nvPr/>
          </p:nvSpPr>
          <p:spPr>
            <a:xfrm rot="16200000">
              <a:off x="-738260" y="3189608"/>
              <a:ext cx="1992086" cy="646331"/>
            </a:xfrm>
            <a:prstGeom prst="rect">
              <a:avLst/>
            </a:prstGeom>
            <a:noFill/>
          </p:spPr>
          <p:txBody>
            <a:bodyPr wrap="square" rtlCol="0">
              <a:spAutoFit/>
            </a:bodyPr>
            <a:lstStyle/>
            <a:p>
              <a:pPr algn="ctr"/>
              <a:r>
                <a:rPr lang="en-US" sz="3600" b="1" dirty="0">
                  <a:solidFill>
                    <a:srgbClr val="F0EEF0"/>
                  </a:solidFill>
                  <a:latin typeface="Tw Cen MT" panose="020B0602020104020603" pitchFamily="34" charset="0"/>
                </a:rPr>
                <a:t>timeline</a:t>
              </a:r>
            </a:p>
          </p:txBody>
        </p:sp>
        <p:pic>
          <p:nvPicPr>
            <p:cNvPr id="80" name="Picture 79">
              <a:extLst>
                <a:ext uri="{FF2B5EF4-FFF2-40B4-BE49-F238E27FC236}">
                  <a16:creationId xmlns:a16="http://schemas.microsoft.com/office/drawing/2014/main" xmlns="" id="{0F8A56B9-A504-4035-8439-53ED4617B8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491912" y="3247473"/>
              <a:ext cx="530600" cy="530600"/>
            </a:xfrm>
            <a:prstGeom prst="rect">
              <a:avLst/>
            </a:prstGeom>
          </p:spPr>
        </p:pic>
      </p:grpSp>
      <p:cxnSp>
        <p:nvCxnSpPr>
          <p:cNvPr id="66" name="Straight Connector 95">
            <a:extLst>
              <a:ext uri="{FF2B5EF4-FFF2-40B4-BE49-F238E27FC236}">
                <a16:creationId xmlns:a16="http://schemas.microsoft.com/office/drawing/2014/main" xmlns="" id="{8429A995-9909-4F6D-ACF3-0274BC426496}"/>
              </a:ext>
            </a:extLst>
          </p:cNvPr>
          <p:cNvCxnSpPr>
            <a:cxnSpLocks/>
          </p:cNvCxnSpPr>
          <p:nvPr/>
        </p:nvCxnSpPr>
        <p:spPr>
          <a:xfrm>
            <a:off x="1339383" y="3644577"/>
            <a:ext cx="2113802" cy="1"/>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67" name="Group 96">
            <a:extLst>
              <a:ext uri="{FF2B5EF4-FFF2-40B4-BE49-F238E27FC236}">
                <a16:creationId xmlns:a16="http://schemas.microsoft.com/office/drawing/2014/main" xmlns="" id="{3333010F-D194-4718-BAE0-EE32F2F26B17}"/>
              </a:ext>
            </a:extLst>
          </p:cNvPr>
          <p:cNvGrpSpPr/>
          <p:nvPr/>
        </p:nvGrpSpPr>
        <p:grpSpPr>
          <a:xfrm>
            <a:off x="1128289" y="3539030"/>
            <a:ext cx="226858" cy="226858"/>
            <a:chOff x="1677812" y="4248152"/>
            <a:chExt cx="211094" cy="211094"/>
          </a:xfrm>
        </p:grpSpPr>
        <p:sp>
          <p:nvSpPr>
            <p:cNvPr id="68" name="Oval 97">
              <a:extLst>
                <a:ext uri="{FF2B5EF4-FFF2-40B4-BE49-F238E27FC236}">
                  <a16:creationId xmlns:a16="http://schemas.microsoft.com/office/drawing/2014/main" xmlns="" id="{76F8D58E-3210-4F48-A8D1-B07787F46C60}"/>
                </a:ext>
              </a:extLst>
            </p:cNvPr>
            <p:cNvSpPr/>
            <p:nvPr/>
          </p:nvSpPr>
          <p:spPr>
            <a:xfrm>
              <a:off x="1677812" y="4248152"/>
              <a:ext cx="211094" cy="21109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98">
              <a:extLst>
                <a:ext uri="{FF2B5EF4-FFF2-40B4-BE49-F238E27FC236}">
                  <a16:creationId xmlns:a16="http://schemas.microsoft.com/office/drawing/2014/main" xmlns="" id="{F57F8ADC-2488-4292-9C70-57A634BF287A}"/>
                </a:ext>
              </a:extLst>
            </p:cNvPr>
            <p:cNvSpPr/>
            <p:nvPr/>
          </p:nvSpPr>
          <p:spPr>
            <a:xfrm>
              <a:off x="1708100" y="4278440"/>
              <a:ext cx="150518" cy="150518"/>
            </a:xfrm>
            <a:prstGeom prst="ellipse">
              <a:avLst/>
            </a:prstGeom>
            <a:solidFill>
              <a:srgbClr val="FF59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70" name="Straight Connector 99">
            <a:extLst>
              <a:ext uri="{FF2B5EF4-FFF2-40B4-BE49-F238E27FC236}">
                <a16:creationId xmlns:a16="http://schemas.microsoft.com/office/drawing/2014/main" xmlns="" id="{6FBCF303-9FE2-49EA-B00B-1592C47A0282}"/>
              </a:ext>
            </a:extLst>
          </p:cNvPr>
          <p:cNvCxnSpPr>
            <a:cxnSpLocks/>
          </p:cNvCxnSpPr>
          <p:nvPr/>
        </p:nvCxnSpPr>
        <p:spPr>
          <a:xfrm>
            <a:off x="3487102" y="3644577"/>
            <a:ext cx="2113802" cy="1"/>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81" name="Group 100">
            <a:extLst>
              <a:ext uri="{FF2B5EF4-FFF2-40B4-BE49-F238E27FC236}">
                <a16:creationId xmlns:a16="http://schemas.microsoft.com/office/drawing/2014/main" xmlns="" id="{F72697F2-69D5-41BE-8F01-F640EDF4E071}"/>
              </a:ext>
            </a:extLst>
          </p:cNvPr>
          <p:cNvGrpSpPr/>
          <p:nvPr/>
        </p:nvGrpSpPr>
        <p:grpSpPr>
          <a:xfrm>
            <a:off x="3306296" y="3539030"/>
            <a:ext cx="226858" cy="226858"/>
            <a:chOff x="3855819" y="4248152"/>
            <a:chExt cx="211094" cy="211094"/>
          </a:xfrm>
        </p:grpSpPr>
        <p:sp>
          <p:nvSpPr>
            <p:cNvPr id="82" name="Oval 101">
              <a:extLst>
                <a:ext uri="{FF2B5EF4-FFF2-40B4-BE49-F238E27FC236}">
                  <a16:creationId xmlns:a16="http://schemas.microsoft.com/office/drawing/2014/main" xmlns="" id="{43733DEF-0DBA-453D-B32A-DF23B4EC1B21}"/>
                </a:ext>
              </a:extLst>
            </p:cNvPr>
            <p:cNvSpPr/>
            <p:nvPr/>
          </p:nvSpPr>
          <p:spPr>
            <a:xfrm>
              <a:off x="3855819" y="4248152"/>
              <a:ext cx="211094" cy="21109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102">
              <a:extLst>
                <a:ext uri="{FF2B5EF4-FFF2-40B4-BE49-F238E27FC236}">
                  <a16:creationId xmlns:a16="http://schemas.microsoft.com/office/drawing/2014/main" xmlns="" id="{20626647-18D2-430B-B6E8-308145D85326}"/>
                </a:ext>
              </a:extLst>
            </p:cNvPr>
            <p:cNvSpPr/>
            <p:nvPr/>
          </p:nvSpPr>
          <p:spPr>
            <a:xfrm>
              <a:off x="3886107" y="4278440"/>
              <a:ext cx="150518" cy="150518"/>
            </a:xfrm>
            <a:prstGeom prst="ellipse">
              <a:avLst/>
            </a:prstGeom>
            <a:solidFill>
              <a:srgbClr val="52C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 name="Group 103">
            <a:extLst>
              <a:ext uri="{FF2B5EF4-FFF2-40B4-BE49-F238E27FC236}">
                <a16:creationId xmlns:a16="http://schemas.microsoft.com/office/drawing/2014/main" xmlns="" id="{4D0CDA1A-AF02-4FEC-B651-0312BD87D065}"/>
              </a:ext>
            </a:extLst>
          </p:cNvPr>
          <p:cNvGrpSpPr/>
          <p:nvPr/>
        </p:nvGrpSpPr>
        <p:grpSpPr>
          <a:xfrm>
            <a:off x="5423727" y="3539030"/>
            <a:ext cx="226858" cy="226858"/>
            <a:chOff x="5973250" y="4248152"/>
            <a:chExt cx="211094" cy="211094"/>
          </a:xfrm>
        </p:grpSpPr>
        <p:sp>
          <p:nvSpPr>
            <p:cNvPr id="85" name="Oval 104">
              <a:extLst>
                <a:ext uri="{FF2B5EF4-FFF2-40B4-BE49-F238E27FC236}">
                  <a16:creationId xmlns:a16="http://schemas.microsoft.com/office/drawing/2014/main" xmlns="" id="{FAC8C3EC-D5CA-48FB-990F-1D8974BD3C44}"/>
                </a:ext>
              </a:extLst>
            </p:cNvPr>
            <p:cNvSpPr/>
            <p:nvPr/>
          </p:nvSpPr>
          <p:spPr>
            <a:xfrm>
              <a:off x="5973250" y="4248152"/>
              <a:ext cx="211094" cy="21109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105">
              <a:extLst>
                <a:ext uri="{FF2B5EF4-FFF2-40B4-BE49-F238E27FC236}">
                  <a16:creationId xmlns:a16="http://schemas.microsoft.com/office/drawing/2014/main" xmlns="" id="{C2C86A83-B21B-447C-B42D-489B4D22CA0E}"/>
                </a:ext>
              </a:extLst>
            </p:cNvPr>
            <p:cNvSpPr/>
            <p:nvPr/>
          </p:nvSpPr>
          <p:spPr>
            <a:xfrm>
              <a:off x="6003538" y="4278440"/>
              <a:ext cx="150518" cy="150518"/>
            </a:xfrm>
            <a:prstGeom prst="ellipse">
              <a:avLst/>
            </a:prstGeom>
            <a:solidFill>
              <a:srgbClr val="FEC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7" name="Group 106">
            <a:extLst>
              <a:ext uri="{FF2B5EF4-FFF2-40B4-BE49-F238E27FC236}">
                <a16:creationId xmlns:a16="http://schemas.microsoft.com/office/drawing/2014/main" xmlns="" id="{F70A07E8-EAA5-482A-89C9-2268EC661B3A}"/>
              </a:ext>
            </a:extLst>
          </p:cNvPr>
          <p:cNvGrpSpPr/>
          <p:nvPr/>
        </p:nvGrpSpPr>
        <p:grpSpPr>
          <a:xfrm>
            <a:off x="-16908" y="4359278"/>
            <a:ext cx="2459995" cy="2083797"/>
            <a:chOff x="1514405" y="5208951"/>
            <a:chExt cx="2289049" cy="1938993"/>
          </a:xfrm>
        </p:grpSpPr>
        <p:sp>
          <p:nvSpPr>
            <p:cNvPr id="88" name="TextBox 107">
              <a:extLst>
                <a:ext uri="{FF2B5EF4-FFF2-40B4-BE49-F238E27FC236}">
                  <a16:creationId xmlns:a16="http://schemas.microsoft.com/office/drawing/2014/main" xmlns="" id="{D092E099-D89E-483D-8913-25B31077D1B3}"/>
                </a:ext>
              </a:extLst>
            </p:cNvPr>
            <p:cNvSpPr txBox="1"/>
            <p:nvPr/>
          </p:nvSpPr>
          <p:spPr>
            <a:xfrm>
              <a:off x="1514405" y="5208951"/>
              <a:ext cx="2289049" cy="1374668"/>
            </a:xfrm>
            <a:prstGeom prst="rect">
              <a:avLst/>
            </a:prstGeom>
            <a:noFill/>
          </p:spPr>
          <p:txBody>
            <a:bodyPr wrap="square" rtlCol="0">
              <a:spAutoFit/>
            </a:bodyPr>
            <a:lstStyle/>
            <a:p>
              <a:pPr algn="ctr"/>
              <a:endParaRPr lang="en-US" b="1" dirty="0">
                <a:solidFill>
                  <a:schemeClr val="tx1">
                    <a:lumMod val="75000"/>
                    <a:lumOff val="25000"/>
                  </a:schemeClr>
                </a:solidFill>
                <a:latin typeface="Tw Cen MT" panose="020B0602020104020603" pitchFamily="34" charset="0"/>
              </a:endParaRPr>
            </a:p>
            <a:p>
              <a:pPr algn="ctr"/>
              <a:r>
                <a:rPr lang="en-US" b="1" dirty="0">
                  <a:solidFill>
                    <a:schemeClr val="tx1">
                      <a:lumMod val="75000"/>
                      <a:lumOff val="25000"/>
                    </a:schemeClr>
                  </a:solidFill>
                  <a:latin typeface="Tw Cen MT" panose="020B0602020104020603" pitchFamily="34" charset="0"/>
                </a:rPr>
                <a:t>DRAFT PAPERS READY,  POSTER PRESENTATION, </a:t>
              </a:r>
            </a:p>
            <a:p>
              <a:pPr algn="ctr"/>
              <a:r>
                <a:rPr lang="en-US" b="1" dirty="0">
                  <a:solidFill>
                    <a:schemeClr val="tx1">
                      <a:lumMod val="75000"/>
                      <a:lumOff val="25000"/>
                    </a:schemeClr>
                  </a:solidFill>
                  <a:latin typeface="Tw Cen MT" panose="020B0602020104020603" pitchFamily="34" charset="0"/>
                </a:rPr>
                <a:t>FILM SCREENING</a:t>
              </a:r>
            </a:p>
          </p:txBody>
        </p:sp>
        <p:sp>
          <p:nvSpPr>
            <p:cNvPr id="89" name="TextBox 108">
              <a:extLst>
                <a:ext uri="{FF2B5EF4-FFF2-40B4-BE49-F238E27FC236}">
                  <a16:creationId xmlns:a16="http://schemas.microsoft.com/office/drawing/2014/main" xmlns="" id="{F034FCDD-EECF-41B3-B349-423B7CD78310}"/>
                </a:ext>
              </a:extLst>
            </p:cNvPr>
            <p:cNvSpPr txBox="1"/>
            <p:nvPr/>
          </p:nvSpPr>
          <p:spPr>
            <a:xfrm>
              <a:off x="1800076" y="6686279"/>
              <a:ext cx="1849733" cy="461665"/>
            </a:xfrm>
            <a:prstGeom prst="rect">
              <a:avLst/>
            </a:prstGeom>
            <a:noFill/>
          </p:spPr>
          <p:txBody>
            <a:bodyPr wrap="square" rtlCol="0">
              <a:spAutoFit/>
            </a:bodyPr>
            <a:lstStyle/>
            <a:p>
              <a:pPr algn="ctr"/>
              <a:r>
                <a:rPr lang="en-US" sz="1200" dirty="0">
                  <a:solidFill>
                    <a:schemeClr val="tx1">
                      <a:lumMod val="75000"/>
                      <a:lumOff val="25000"/>
                    </a:schemeClr>
                  </a:solidFill>
                  <a:latin typeface="Tw Cen MT" panose="020B0602020104020603" pitchFamily="34" charset="0"/>
                </a:rPr>
                <a:t>Possible continued joint work</a:t>
              </a:r>
            </a:p>
          </p:txBody>
        </p:sp>
      </p:grpSp>
      <p:sp>
        <p:nvSpPr>
          <p:cNvPr id="90" name="TextBox 109">
            <a:extLst>
              <a:ext uri="{FF2B5EF4-FFF2-40B4-BE49-F238E27FC236}">
                <a16:creationId xmlns:a16="http://schemas.microsoft.com/office/drawing/2014/main" xmlns="" id="{F60688FD-0327-48A9-89B7-34C3601819E1}"/>
              </a:ext>
            </a:extLst>
          </p:cNvPr>
          <p:cNvSpPr txBox="1"/>
          <p:nvPr/>
        </p:nvSpPr>
        <p:spPr>
          <a:xfrm>
            <a:off x="83903" y="3730479"/>
            <a:ext cx="2459995" cy="954107"/>
          </a:xfrm>
          <a:prstGeom prst="rect">
            <a:avLst/>
          </a:prstGeom>
          <a:noFill/>
        </p:spPr>
        <p:txBody>
          <a:bodyPr wrap="square" rtlCol="0">
            <a:spAutoFit/>
          </a:bodyPr>
          <a:lstStyle/>
          <a:p>
            <a:pPr algn="ctr"/>
            <a:r>
              <a:rPr lang="en-US" sz="2800" b="1" dirty="0">
                <a:solidFill>
                  <a:srgbClr val="FF5969"/>
                </a:solidFill>
                <a:latin typeface="Tw Cen MT" panose="020B0602020104020603" pitchFamily="34" charset="0"/>
              </a:rPr>
              <a:t>9-12 July</a:t>
            </a:r>
          </a:p>
          <a:p>
            <a:pPr algn="ctr"/>
            <a:r>
              <a:rPr lang="en-US" sz="2800" b="1" dirty="0">
                <a:solidFill>
                  <a:srgbClr val="FF5969"/>
                </a:solidFill>
                <a:latin typeface="Tw Cen MT" panose="020B0602020104020603" pitchFamily="34" charset="0"/>
              </a:rPr>
              <a:t>DH2019</a:t>
            </a:r>
          </a:p>
        </p:txBody>
      </p:sp>
      <p:grpSp>
        <p:nvGrpSpPr>
          <p:cNvPr id="91" name="Group 110">
            <a:extLst>
              <a:ext uri="{FF2B5EF4-FFF2-40B4-BE49-F238E27FC236}">
                <a16:creationId xmlns:a16="http://schemas.microsoft.com/office/drawing/2014/main" xmlns="" id="{51986257-F468-4101-8F6B-0445D20BEE35}"/>
              </a:ext>
            </a:extLst>
          </p:cNvPr>
          <p:cNvGrpSpPr/>
          <p:nvPr/>
        </p:nvGrpSpPr>
        <p:grpSpPr>
          <a:xfrm>
            <a:off x="2278196" y="4622045"/>
            <a:ext cx="2459995" cy="1338524"/>
            <a:chOff x="1519623" y="5065445"/>
            <a:chExt cx="2289049" cy="1245509"/>
          </a:xfrm>
        </p:grpSpPr>
        <p:sp>
          <p:nvSpPr>
            <p:cNvPr id="92" name="TextBox 111">
              <a:extLst>
                <a:ext uri="{FF2B5EF4-FFF2-40B4-BE49-F238E27FC236}">
                  <a16:creationId xmlns:a16="http://schemas.microsoft.com/office/drawing/2014/main" xmlns="" id="{350F32CD-86BF-4EED-A5F8-7DF8F9832A4A}"/>
                </a:ext>
              </a:extLst>
            </p:cNvPr>
            <p:cNvSpPr txBox="1"/>
            <p:nvPr/>
          </p:nvSpPr>
          <p:spPr>
            <a:xfrm>
              <a:off x="1519623" y="5065445"/>
              <a:ext cx="2289049" cy="601417"/>
            </a:xfrm>
            <a:prstGeom prst="rect">
              <a:avLst/>
            </a:prstGeom>
            <a:noFill/>
          </p:spPr>
          <p:txBody>
            <a:bodyPr wrap="square" rtlCol="0">
              <a:spAutoFit/>
            </a:bodyPr>
            <a:lstStyle/>
            <a:p>
              <a:pPr algn="ctr"/>
              <a:r>
                <a:rPr lang="en-US" b="1" dirty="0">
                  <a:solidFill>
                    <a:schemeClr val="tx1">
                      <a:lumMod val="75000"/>
                      <a:lumOff val="25000"/>
                    </a:schemeClr>
                  </a:solidFill>
                  <a:latin typeface="Tw Cen MT" panose="020B0602020104020603" pitchFamily="34" charset="0"/>
                </a:rPr>
                <a:t>PAPERS READY FOR SUBMISSION </a:t>
              </a:r>
            </a:p>
          </p:txBody>
        </p:sp>
        <p:sp>
          <p:nvSpPr>
            <p:cNvPr id="93" name="TextBox 112">
              <a:extLst>
                <a:ext uri="{FF2B5EF4-FFF2-40B4-BE49-F238E27FC236}">
                  <a16:creationId xmlns:a16="http://schemas.microsoft.com/office/drawing/2014/main" xmlns="" id="{495E44F5-99A8-4749-B665-7AEF454A7B9E}"/>
                </a:ext>
              </a:extLst>
            </p:cNvPr>
            <p:cNvSpPr txBox="1"/>
            <p:nvPr/>
          </p:nvSpPr>
          <p:spPr>
            <a:xfrm>
              <a:off x="1724308" y="5849289"/>
              <a:ext cx="1849733" cy="461665"/>
            </a:xfrm>
            <a:prstGeom prst="rect">
              <a:avLst/>
            </a:prstGeom>
            <a:noFill/>
          </p:spPr>
          <p:txBody>
            <a:bodyPr wrap="square" rtlCol="0">
              <a:spAutoFit/>
            </a:bodyPr>
            <a:lstStyle/>
            <a:p>
              <a:pPr algn="ctr"/>
              <a:r>
                <a:rPr lang="en-US" sz="1200" dirty="0">
                  <a:solidFill>
                    <a:schemeClr val="tx1">
                      <a:lumMod val="75000"/>
                      <a:lumOff val="25000"/>
                    </a:schemeClr>
                  </a:solidFill>
                  <a:latin typeface="Tw Cen MT" panose="020B0602020104020603" pitchFamily="34" charset="0"/>
                </a:rPr>
                <a:t>+ Synthesis by selected group</a:t>
              </a:r>
            </a:p>
          </p:txBody>
        </p:sp>
      </p:grpSp>
      <p:sp>
        <p:nvSpPr>
          <p:cNvPr id="94" name="TextBox 113">
            <a:extLst>
              <a:ext uri="{FF2B5EF4-FFF2-40B4-BE49-F238E27FC236}">
                <a16:creationId xmlns:a16="http://schemas.microsoft.com/office/drawing/2014/main" xmlns="" id="{FB33366C-CA0B-4FDF-98A4-314E841782B3}"/>
              </a:ext>
            </a:extLst>
          </p:cNvPr>
          <p:cNvSpPr txBox="1"/>
          <p:nvPr/>
        </p:nvSpPr>
        <p:spPr>
          <a:xfrm>
            <a:off x="2290306" y="3733845"/>
            <a:ext cx="2459995" cy="954107"/>
          </a:xfrm>
          <a:prstGeom prst="rect">
            <a:avLst/>
          </a:prstGeom>
          <a:noFill/>
        </p:spPr>
        <p:txBody>
          <a:bodyPr wrap="square" rtlCol="0">
            <a:spAutoFit/>
          </a:bodyPr>
          <a:lstStyle/>
          <a:p>
            <a:pPr algn="ctr"/>
            <a:r>
              <a:rPr lang="en-US" sz="2800" b="1" dirty="0">
                <a:solidFill>
                  <a:srgbClr val="52CBBE"/>
                </a:solidFill>
                <a:latin typeface="Tw Cen MT" panose="020B0602020104020603" pitchFamily="34" charset="0"/>
              </a:rPr>
              <a:t>1 October 2019</a:t>
            </a:r>
          </a:p>
        </p:txBody>
      </p:sp>
      <p:grpSp>
        <p:nvGrpSpPr>
          <p:cNvPr id="100" name="Group 114">
            <a:extLst>
              <a:ext uri="{FF2B5EF4-FFF2-40B4-BE49-F238E27FC236}">
                <a16:creationId xmlns:a16="http://schemas.microsoft.com/office/drawing/2014/main" xmlns="" id="{FB8D4B5B-5EB6-4586-BC99-8B9386A31545}"/>
              </a:ext>
            </a:extLst>
          </p:cNvPr>
          <p:cNvGrpSpPr/>
          <p:nvPr/>
        </p:nvGrpSpPr>
        <p:grpSpPr>
          <a:xfrm>
            <a:off x="4414058" y="4608832"/>
            <a:ext cx="2459995" cy="1469522"/>
            <a:chOff x="1526346" y="5262238"/>
            <a:chExt cx="2289049" cy="1367404"/>
          </a:xfrm>
        </p:grpSpPr>
        <p:sp>
          <p:nvSpPr>
            <p:cNvPr id="101" name="TextBox 115">
              <a:extLst>
                <a:ext uri="{FF2B5EF4-FFF2-40B4-BE49-F238E27FC236}">
                  <a16:creationId xmlns:a16="http://schemas.microsoft.com/office/drawing/2014/main" xmlns="" id="{27A5493E-139A-411E-974A-7CC72A059632}"/>
                </a:ext>
              </a:extLst>
            </p:cNvPr>
            <p:cNvSpPr txBox="1"/>
            <p:nvPr/>
          </p:nvSpPr>
          <p:spPr>
            <a:xfrm>
              <a:off x="1526346" y="5262238"/>
              <a:ext cx="2289049" cy="646331"/>
            </a:xfrm>
            <a:prstGeom prst="rect">
              <a:avLst/>
            </a:prstGeom>
            <a:noFill/>
          </p:spPr>
          <p:txBody>
            <a:bodyPr wrap="square" rtlCol="0">
              <a:spAutoFit/>
            </a:bodyPr>
            <a:lstStyle/>
            <a:p>
              <a:pPr algn="ctr"/>
              <a:r>
                <a:rPr lang="en-US" b="1" dirty="0">
                  <a:solidFill>
                    <a:schemeClr val="tx1">
                      <a:lumMod val="75000"/>
                      <a:lumOff val="25000"/>
                    </a:schemeClr>
                  </a:solidFill>
                  <a:latin typeface="Tw Cen MT" panose="020B0602020104020603" pitchFamily="34" charset="0"/>
                </a:rPr>
                <a:t>PEER REVIEW </a:t>
              </a:r>
            </a:p>
            <a:p>
              <a:pPr algn="ctr"/>
              <a:r>
                <a:rPr lang="en-US" b="1" dirty="0">
                  <a:solidFill>
                    <a:schemeClr val="tx1">
                      <a:lumMod val="75000"/>
                      <a:lumOff val="25000"/>
                    </a:schemeClr>
                  </a:solidFill>
                  <a:latin typeface="Tw Cen MT" panose="020B0602020104020603" pitchFamily="34" charset="0"/>
                </a:rPr>
                <a:t>PROCESS</a:t>
              </a:r>
            </a:p>
          </p:txBody>
        </p:sp>
        <p:sp>
          <p:nvSpPr>
            <p:cNvPr id="102" name="TextBox 116">
              <a:extLst>
                <a:ext uri="{FF2B5EF4-FFF2-40B4-BE49-F238E27FC236}">
                  <a16:creationId xmlns:a16="http://schemas.microsoft.com/office/drawing/2014/main" xmlns="" id="{A267FBC3-9D4B-4E4F-BB04-F5F6EC51C2E5}"/>
                </a:ext>
              </a:extLst>
            </p:cNvPr>
            <p:cNvSpPr txBox="1"/>
            <p:nvPr/>
          </p:nvSpPr>
          <p:spPr>
            <a:xfrm>
              <a:off x="1752412" y="5983311"/>
              <a:ext cx="1849733" cy="646331"/>
            </a:xfrm>
            <a:prstGeom prst="rect">
              <a:avLst/>
            </a:prstGeom>
            <a:noFill/>
          </p:spPr>
          <p:txBody>
            <a:bodyPr wrap="square" rtlCol="0">
              <a:spAutoFit/>
            </a:bodyPr>
            <a:lstStyle/>
            <a:p>
              <a:pPr algn="ctr"/>
              <a:r>
                <a:rPr lang="en-US" sz="1200" dirty="0">
                  <a:solidFill>
                    <a:schemeClr val="tx1">
                      <a:lumMod val="75000"/>
                      <a:lumOff val="25000"/>
                    </a:schemeClr>
                  </a:solidFill>
                  <a:latin typeface="Tw Cen MT" panose="020B0602020104020603" pitchFamily="34" charset="0"/>
                </a:rPr>
                <a:t>Comments of the peer reviewers are to be responded to</a:t>
              </a:r>
            </a:p>
          </p:txBody>
        </p:sp>
      </p:grpSp>
      <p:sp>
        <p:nvSpPr>
          <p:cNvPr id="103" name="TextBox 117">
            <a:extLst>
              <a:ext uri="{FF2B5EF4-FFF2-40B4-BE49-F238E27FC236}">
                <a16:creationId xmlns:a16="http://schemas.microsoft.com/office/drawing/2014/main" xmlns="" id="{2D72C6BF-33F1-4ADF-824D-E85E14E2B9E0}"/>
              </a:ext>
            </a:extLst>
          </p:cNvPr>
          <p:cNvSpPr txBox="1"/>
          <p:nvPr/>
        </p:nvSpPr>
        <p:spPr>
          <a:xfrm>
            <a:off x="4375889" y="3731843"/>
            <a:ext cx="2459995" cy="954107"/>
          </a:xfrm>
          <a:prstGeom prst="rect">
            <a:avLst/>
          </a:prstGeom>
          <a:noFill/>
        </p:spPr>
        <p:txBody>
          <a:bodyPr wrap="square" rtlCol="0">
            <a:spAutoFit/>
          </a:bodyPr>
          <a:lstStyle/>
          <a:p>
            <a:pPr algn="ctr"/>
            <a:r>
              <a:rPr lang="en-US" sz="2800" b="1" dirty="0">
                <a:solidFill>
                  <a:srgbClr val="FEC630"/>
                </a:solidFill>
                <a:latin typeface="Tw Cen MT" panose="020B0602020104020603" pitchFamily="34" charset="0"/>
              </a:rPr>
              <a:t>November 2019</a:t>
            </a:r>
          </a:p>
        </p:txBody>
      </p:sp>
      <p:grpSp>
        <p:nvGrpSpPr>
          <p:cNvPr id="104" name="Group 1">
            <a:extLst>
              <a:ext uri="{FF2B5EF4-FFF2-40B4-BE49-F238E27FC236}">
                <a16:creationId xmlns:a16="http://schemas.microsoft.com/office/drawing/2014/main" xmlns="" id="{33797065-2EB5-4F4A-BBAC-F5E3BF830481}"/>
              </a:ext>
            </a:extLst>
          </p:cNvPr>
          <p:cNvGrpSpPr/>
          <p:nvPr/>
        </p:nvGrpSpPr>
        <p:grpSpPr>
          <a:xfrm>
            <a:off x="590587" y="1777238"/>
            <a:ext cx="1370950" cy="1370950"/>
            <a:chOff x="3063120" y="1755914"/>
            <a:chExt cx="1275682" cy="1275682"/>
          </a:xfrm>
        </p:grpSpPr>
        <p:sp>
          <p:nvSpPr>
            <p:cNvPr id="105" name="Teardrop 119">
              <a:extLst>
                <a:ext uri="{FF2B5EF4-FFF2-40B4-BE49-F238E27FC236}">
                  <a16:creationId xmlns:a16="http://schemas.microsoft.com/office/drawing/2014/main" xmlns="" id="{593A4065-0A57-4205-8F38-7783D1AAE1B2}"/>
                </a:ext>
              </a:extLst>
            </p:cNvPr>
            <p:cNvSpPr/>
            <p:nvPr/>
          </p:nvSpPr>
          <p:spPr>
            <a:xfrm rot="8100000">
              <a:off x="3063120" y="1755914"/>
              <a:ext cx="1275682" cy="1275682"/>
            </a:xfrm>
            <a:prstGeom prst="teardrop">
              <a:avLst>
                <a:gd name="adj" fmla="val 109962"/>
              </a:avLst>
            </a:prstGeom>
            <a:solidFill>
              <a:srgbClr val="FF59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20">
              <a:extLst>
                <a:ext uri="{FF2B5EF4-FFF2-40B4-BE49-F238E27FC236}">
                  <a16:creationId xmlns:a16="http://schemas.microsoft.com/office/drawing/2014/main" xmlns="" id="{113CAB08-2853-4E75-BEBD-A013DDBA9910}"/>
                </a:ext>
              </a:extLst>
            </p:cNvPr>
            <p:cNvSpPr/>
            <p:nvPr/>
          </p:nvSpPr>
          <p:spPr>
            <a:xfrm>
              <a:off x="3257469" y="1948912"/>
              <a:ext cx="889686" cy="8896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7" name="Picture 130">
              <a:extLst>
                <a:ext uri="{FF2B5EF4-FFF2-40B4-BE49-F238E27FC236}">
                  <a16:creationId xmlns:a16="http://schemas.microsoft.com/office/drawing/2014/main" xmlns="" id="{04E26144-F36E-45FF-B419-9EB011A40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6696" y="2066644"/>
              <a:ext cx="627392" cy="627390"/>
            </a:xfrm>
            <a:prstGeom prst="rect">
              <a:avLst/>
            </a:prstGeom>
          </p:spPr>
        </p:pic>
      </p:grpSp>
      <p:grpSp>
        <p:nvGrpSpPr>
          <p:cNvPr id="108" name="Group 2">
            <a:extLst>
              <a:ext uri="{FF2B5EF4-FFF2-40B4-BE49-F238E27FC236}">
                <a16:creationId xmlns:a16="http://schemas.microsoft.com/office/drawing/2014/main" xmlns="" id="{DFD66739-8508-44BA-943E-B6A0F09C4EB7}"/>
              </a:ext>
            </a:extLst>
          </p:cNvPr>
          <p:cNvGrpSpPr/>
          <p:nvPr/>
        </p:nvGrpSpPr>
        <p:grpSpPr>
          <a:xfrm>
            <a:off x="2769907" y="1777238"/>
            <a:ext cx="1370950" cy="1370950"/>
            <a:chOff x="5242440" y="1755914"/>
            <a:chExt cx="1275682" cy="1275682"/>
          </a:xfrm>
        </p:grpSpPr>
        <p:sp>
          <p:nvSpPr>
            <p:cNvPr id="109" name="Teardrop 123">
              <a:extLst>
                <a:ext uri="{FF2B5EF4-FFF2-40B4-BE49-F238E27FC236}">
                  <a16:creationId xmlns:a16="http://schemas.microsoft.com/office/drawing/2014/main" xmlns="" id="{97ECF80F-DA54-4FF6-80A6-BA1C450C7E12}"/>
                </a:ext>
              </a:extLst>
            </p:cNvPr>
            <p:cNvSpPr/>
            <p:nvPr/>
          </p:nvSpPr>
          <p:spPr>
            <a:xfrm rot="8100000">
              <a:off x="5242440" y="1755914"/>
              <a:ext cx="1275682" cy="1275682"/>
            </a:xfrm>
            <a:prstGeom prst="teardrop">
              <a:avLst>
                <a:gd name="adj" fmla="val 109962"/>
              </a:avLst>
            </a:prstGeom>
            <a:solidFill>
              <a:srgbClr val="52C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24">
              <a:extLst>
                <a:ext uri="{FF2B5EF4-FFF2-40B4-BE49-F238E27FC236}">
                  <a16:creationId xmlns:a16="http://schemas.microsoft.com/office/drawing/2014/main" xmlns="" id="{BAE59921-BF6F-4CE6-B403-C59F6EC28F7F}"/>
                </a:ext>
              </a:extLst>
            </p:cNvPr>
            <p:cNvSpPr/>
            <p:nvPr/>
          </p:nvSpPr>
          <p:spPr>
            <a:xfrm>
              <a:off x="5436789" y="1948912"/>
              <a:ext cx="889686" cy="8896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1" name="Picture 131">
              <a:extLst>
                <a:ext uri="{FF2B5EF4-FFF2-40B4-BE49-F238E27FC236}">
                  <a16:creationId xmlns:a16="http://schemas.microsoft.com/office/drawing/2014/main" xmlns="" id="{6F17D0A9-EE73-460E-AFAB-FC7232F27B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5681" y="2061164"/>
              <a:ext cx="659146" cy="659144"/>
            </a:xfrm>
            <a:prstGeom prst="rect">
              <a:avLst/>
            </a:prstGeom>
          </p:spPr>
        </p:pic>
      </p:grpSp>
      <p:grpSp>
        <p:nvGrpSpPr>
          <p:cNvPr id="112" name="Group 3">
            <a:extLst>
              <a:ext uri="{FF2B5EF4-FFF2-40B4-BE49-F238E27FC236}">
                <a16:creationId xmlns:a16="http://schemas.microsoft.com/office/drawing/2014/main" xmlns="" id="{25009A37-42DF-479D-90D6-DD32FDF98C4F}"/>
              </a:ext>
            </a:extLst>
          </p:cNvPr>
          <p:cNvGrpSpPr/>
          <p:nvPr/>
        </p:nvGrpSpPr>
        <p:grpSpPr>
          <a:xfrm>
            <a:off x="4880648" y="1777238"/>
            <a:ext cx="1370950" cy="1370950"/>
            <a:chOff x="7353181" y="1755914"/>
            <a:chExt cx="1275682" cy="1275682"/>
          </a:xfrm>
        </p:grpSpPr>
        <p:sp>
          <p:nvSpPr>
            <p:cNvPr id="113" name="Teardrop 127">
              <a:extLst>
                <a:ext uri="{FF2B5EF4-FFF2-40B4-BE49-F238E27FC236}">
                  <a16:creationId xmlns:a16="http://schemas.microsoft.com/office/drawing/2014/main" xmlns="" id="{53DAD14C-0412-4C41-82F3-DE35243634CC}"/>
                </a:ext>
              </a:extLst>
            </p:cNvPr>
            <p:cNvSpPr/>
            <p:nvPr/>
          </p:nvSpPr>
          <p:spPr>
            <a:xfrm rot="8100000">
              <a:off x="7353181" y="1755914"/>
              <a:ext cx="1275682" cy="1275682"/>
            </a:xfrm>
            <a:prstGeom prst="teardrop">
              <a:avLst>
                <a:gd name="adj" fmla="val 109962"/>
              </a:avLst>
            </a:prstGeom>
            <a:solidFill>
              <a:srgbClr val="FEC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Oval 128">
              <a:extLst>
                <a:ext uri="{FF2B5EF4-FFF2-40B4-BE49-F238E27FC236}">
                  <a16:creationId xmlns:a16="http://schemas.microsoft.com/office/drawing/2014/main" xmlns="" id="{76C41312-DE0C-4977-95C2-BC3B8D96661E}"/>
                </a:ext>
              </a:extLst>
            </p:cNvPr>
            <p:cNvSpPr/>
            <p:nvPr/>
          </p:nvSpPr>
          <p:spPr>
            <a:xfrm>
              <a:off x="7547530" y="1948912"/>
              <a:ext cx="889686" cy="8896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5" name="Picture 132">
              <a:extLst>
                <a:ext uri="{FF2B5EF4-FFF2-40B4-BE49-F238E27FC236}">
                  <a16:creationId xmlns:a16="http://schemas.microsoft.com/office/drawing/2014/main" xmlns="" id="{973E4E28-3F2D-4724-A5AD-F8759F6A18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48666" y="2048456"/>
              <a:ext cx="684562" cy="684560"/>
            </a:xfrm>
            <a:prstGeom prst="rect">
              <a:avLst/>
            </a:prstGeom>
          </p:spPr>
        </p:pic>
      </p:grpSp>
      <p:sp>
        <p:nvSpPr>
          <p:cNvPr id="4" name="Rectangle 1">
            <a:extLst>
              <a:ext uri="{FF2B5EF4-FFF2-40B4-BE49-F238E27FC236}">
                <a16:creationId xmlns:a16="http://schemas.microsoft.com/office/drawing/2014/main" xmlns="" id="{5F029092-05F0-46A2-8015-C5530EBD9D2B}"/>
              </a:ext>
            </a:extLst>
          </p:cNvPr>
          <p:cNvSpPr>
            <a:spLocks noChangeArrowheads="1"/>
          </p:cNvSpPr>
          <p:nvPr/>
        </p:nvSpPr>
        <p:spPr bwMode="auto">
          <a:xfrm>
            <a:off x="4495800" y="179387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a:ln>
                  <a:noFill/>
                </a:ln>
                <a:solidFill>
                  <a:schemeClr val="tx1"/>
                </a:solidFill>
                <a:effectLst/>
                <a:latin typeface="Arial" panose="020B0604020202020204" pitchFamily="34" charset="0"/>
              </a:rPr>
              <a:t/>
            </a:r>
            <a:br>
              <a:rPr kumimoji="0" lang="nl-NL" altLang="nl-NL" sz="1800" b="0" i="0" u="none" strike="noStrike" cap="none" normalizeH="0" baseline="0">
                <a:ln>
                  <a:noFill/>
                </a:ln>
                <a:solidFill>
                  <a:schemeClr val="tx1"/>
                </a:solidFill>
                <a:effectLst/>
                <a:latin typeface="Arial" panose="020B0604020202020204" pitchFamily="34" charset="0"/>
              </a:rPr>
            </a:br>
            <a:endParaRPr kumimoji="0" lang="nl-NL" altLang="nl-NL"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a:ln>
                <a:noFill/>
              </a:ln>
              <a:solidFill>
                <a:schemeClr val="tx1"/>
              </a:solidFill>
              <a:effectLst/>
              <a:latin typeface="Arial" panose="020B0604020202020204" pitchFamily="34" charset="0"/>
            </a:endParaRPr>
          </a:p>
        </p:txBody>
      </p:sp>
      <p:cxnSp>
        <p:nvCxnSpPr>
          <p:cNvPr id="123" name="Straight Connector 95">
            <a:extLst>
              <a:ext uri="{FF2B5EF4-FFF2-40B4-BE49-F238E27FC236}">
                <a16:creationId xmlns:a16="http://schemas.microsoft.com/office/drawing/2014/main" xmlns="" id="{19A77F4F-EBB8-4072-A554-A393661C4E29}"/>
              </a:ext>
            </a:extLst>
          </p:cNvPr>
          <p:cNvCxnSpPr>
            <a:cxnSpLocks/>
          </p:cNvCxnSpPr>
          <p:nvPr/>
        </p:nvCxnSpPr>
        <p:spPr>
          <a:xfrm>
            <a:off x="5634655" y="3644577"/>
            <a:ext cx="2113802" cy="1"/>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25" name="Group 100">
            <a:extLst>
              <a:ext uri="{FF2B5EF4-FFF2-40B4-BE49-F238E27FC236}">
                <a16:creationId xmlns:a16="http://schemas.microsoft.com/office/drawing/2014/main" xmlns="" id="{680A24DB-DE85-472E-93C8-179FCA668947}"/>
              </a:ext>
            </a:extLst>
          </p:cNvPr>
          <p:cNvGrpSpPr/>
          <p:nvPr/>
        </p:nvGrpSpPr>
        <p:grpSpPr>
          <a:xfrm>
            <a:off x="7601568" y="3539030"/>
            <a:ext cx="226858" cy="226858"/>
            <a:chOff x="3855819" y="4248152"/>
            <a:chExt cx="211094" cy="211094"/>
          </a:xfrm>
        </p:grpSpPr>
        <p:sp>
          <p:nvSpPr>
            <p:cNvPr id="126" name="Oval 101">
              <a:extLst>
                <a:ext uri="{FF2B5EF4-FFF2-40B4-BE49-F238E27FC236}">
                  <a16:creationId xmlns:a16="http://schemas.microsoft.com/office/drawing/2014/main" xmlns="" id="{ACD36E52-7110-482A-87F2-0C4470867644}"/>
                </a:ext>
              </a:extLst>
            </p:cNvPr>
            <p:cNvSpPr/>
            <p:nvPr/>
          </p:nvSpPr>
          <p:spPr>
            <a:xfrm>
              <a:off x="3855819" y="4248152"/>
              <a:ext cx="211094" cy="21109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Oval 102">
              <a:extLst>
                <a:ext uri="{FF2B5EF4-FFF2-40B4-BE49-F238E27FC236}">
                  <a16:creationId xmlns:a16="http://schemas.microsoft.com/office/drawing/2014/main" xmlns="" id="{11A16A61-9F68-4AB0-8CA7-2F00D8FF8DA7}"/>
                </a:ext>
              </a:extLst>
            </p:cNvPr>
            <p:cNvSpPr/>
            <p:nvPr/>
          </p:nvSpPr>
          <p:spPr>
            <a:xfrm>
              <a:off x="3886107" y="4278440"/>
              <a:ext cx="150518" cy="150518"/>
            </a:xfrm>
            <a:prstGeom prst="ellipse">
              <a:avLst/>
            </a:prstGeom>
            <a:solidFill>
              <a:srgbClr val="52C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4" name="TextBox 113">
            <a:extLst>
              <a:ext uri="{FF2B5EF4-FFF2-40B4-BE49-F238E27FC236}">
                <a16:creationId xmlns:a16="http://schemas.microsoft.com/office/drawing/2014/main" xmlns="" id="{2C507082-058B-4B4C-9A6C-396BBA723A27}"/>
              </a:ext>
            </a:extLst>
          </p:cNvPr>
          <p:cNvSpPr txBox="1"/>
          <p:nvPr/>
        </p:nvSpPr>
        <p:spPr>
          <a:xfrm>
            <a:off x="6585578" y="3733845"/>
            <a:ext cx="2459995" cy="954107"/>
          </a:xfrm>
          <a:prstGeom prst="rect">
            <a:avLst/>
          </a:prstGeom>
          <a:noFill/>
        </p:spPr>
        <p:txBody>
          <a:bodyPr wrap="square" rtlCol="0">
            <a:spAutoFit/>
          </a:bodyPr>
          <a:lstStyle/>
          <a:p>
            <a:pPr algn="ctr"/>
            <a:r>
              <a:rPr lang="en-US" sz="2800" b="1" dirty="0">
                <a:solidFill>
                  <a:srgbClr val="52CBBE"/>
                </a:solidFill>
                <a:latin typeface="Tw Cen MT" panose="020B0602020104020603" pitchFamily="34" charset="0"/>
              </a:rPr>
              <a:t>30 January 2020</a:t>
            </a:r>
          </a:p>
        </p:txBody>
      </p:sp>
      <p:grpSp>
        <p:nvGrpSpPr>
          <p:cNvPr id="139" name="Group 2">
            <a:extLst>
              <a:ext uri="{FF2B5EF4-FFF2-40B4-BE49-F238E27FC236}">
                <a16:creationId xmlns:a16="http://schemas.microsoft.com/office/drawing/2014/main" xmlns="" id="{69D29B0A-E4AF-4860-96B3-49DB79E8B814}"/>
              </a:ext>
            </a:extLst>
          </p:cNvPr>
          <p:cNvGrpSpPr/>
          <p:nvPr/>
        </p:nvGrpSpPr>
        <p:grpSpPr>
          <a:xfrm>
            <a:off x="7065179" y="1777238"/>
            <a:ext cx="1370950" cy="1370950"/>
            <a:chOff x="5242440" y="1755914"/>
            <a:chExt cx="1275682" cy="1275682"/>
          </a:xfrm>
        </p:grpSpPr>
        <p:sp>
          <p:nvSpPr>
            <p:cNvPr id="140" name="Teardrop 123">
              <a:extLst>
                <a:ext uri="{FF2B5EF4-FFF2-40B4-BE49-F238E27FC236}">
                  <a16:creationId xmlns:a16="http://schemas.microsoft.com/office/drawing/2014/main" xmlns="" id="{E762D1AD-76E7-41B7-8F36-2292EDB63C5D}"/>
                </a:ext>
              </a:extLst>
            </p:cNvPr>
            <p:cNvSpPr/>
            <p:nvPr/>
          </p:nvSpPr>
          <p:spPr>
            <a:xfrm rot="8100000">
              <a:off x="5242440" y="1755914"/>
              <a:ext cx="1275682" cy="1275682"/>
            </a:xfrm>
            <a:prstGeom prst="teardrop">
              <a:avLst>
                <a:gd name="adj" fmla="val 109962"/>
              </a:avLst>
            </a:prstGeom>
            <a:solidFill>
              <a:srgbClr val="52C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Oval 124">
              <a:extLst>
                <a:ext uri="{FF2B5EF4-FFF2-40B4-BE49-F238E27FC236}">
                  <a16:creationId xmlns:a16="http://schemas.microsoft.com/office/drawing/2014/main" xmlns="" id="{AF6FE416-B2B0-449D-BAE0-A39AC1B54C8C}"/>
                </a:ext>
              </a:extLst>
            </p:cNvPr>
            <p:cNvSpPr/>
            <p:nvPr/>
          </p:nvSpPr>
          <p:spPr>
            <a:xfrm>
              <a:off x="5436789" y="1948912"/>
              <a:ext cx="889686" cy="8896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2" name="Picture 131">
              <a:extLst>
                <a:ext uri="{FF2B5EF4-FFF2-40B4-BE49-F238E27FC236}">
                  <a16:creationId xmlns:a16="http://schemas.microsoft.com/office/drawing/2014/main" xmlns="" id="{02A5ECC9-F960-4ECC-8CC2-AD17522CD7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5681" y="2061164"/>
              <a:ext cx="659146" cy="659144"/>
            </a:xfrm>
            <a:prstGeom prst="rect">
              <a:avLst/>
            </a:prstGeom>
          </p:spPr>
        </p:pic>
      </p:grpSp>
      <p:grpSp>
        <p:nvGrpSpPr>
          <p:cNvPr id="219" name="Group 110">
            <a:extLst>
              <a:ext uri="{FF2B5EF4-FFF2-40B4-BE49-F238E27FC236}">
                <a16:creationId xmlns:a16="http://schemas.microsoft.com/office/drawing/2014/main" xmlns="" id="{70667A24-21EF-4FC8-AA00-0722F095731D}"/>
              </a:ext>
            </a:extLst>
          </p:cNvPr>
          <p:cNvGrpSpPr/>
          <p:nvPr/>
        </p:nvGrpSpPr>
        <p:grpSpPr>
          <a:xfrm>
            <a:off x="6509207" y="4608831"/>
            <a:ext cx="2459995" cy="1271064"/>
            <a:chOff x="1519623" y="5065445"/>
            <a:chExt cx="2289049" cy="1182738"/>
          </a:xfrm>
        </p:grpSpPr>
        <p:sp>
          <p:nvSpPr>
            <p:cNvPr id="220" name="TextBox 111">
              <a:extLst>
                <a:ext uri="{FF2B5EF4-FFF2-40B4-BE49-F238E27FC236}">
                  <a16:creationId xmlns:a16="http://schemas.microsoft.com/office/drawing/2014/main" xmlns="" id="{27EF727E-E386-43E7-8129-0976DF6F4362}"/>
                </a:ext>
              </a:extLst>
            </p:cNvPr>
            <p:cNvSpPr txBox="1"/>
            <p:nvPr/>
          </p:nvSpPr>
          <p:spPr>
            <a:xfrm>
              <a:off x="1519623" y="5065445"/>
              <a:ext cx="2289049" cy="1116918"/>
            </a:xfrm>
            <a:prstGeom prst="rect">
              <a:avLst/>
            </a:prstGeom>
            <a:noFill/>
          </p:spPr>
          <p:txBody>
            <a:bodyPr wrap="square" rtlCol="0">
              <a:spAutoFit/>
            </a:bodyPr>
            <a:lstStyle/>
            <a:p>
              <a:pPr algn="ctr"/>
              <a:r>
                <a:rPr lang="en-US" b="1" dirty="0">
                  <a:solidFill>
                    <a:schemeClr val="tx1">
                      <a:lumMod val="75000"/>
                      <a:lumOff val="25000"/>
                    </a:schemeClr>
                  </a:solidFill>
                  <a:latin typeface="Tw Cen MT" panose="020B0602020104020603" pitchFamily="34" charset="0"/>
                </a:rPr>
                <a:t>ISSUE PRESENTED </a:t>
              </a:r>
            </a:p>
            <a:p>
              <a:pPr algn="ctr"/>
              <a:r>
                <a:rPr lang="en-US" b="1" dirty="0">
                  <a:solidFill>
                    <a:schemeClr val="tx1">
                      <a:lumMod val="75000"/>
                      <a:lumOff val="25000"/>
                    </a:schemeClr>
                  </a:solidFill>
                  <a:latin typeface="Tw Cen MT" panose="020B0602020104020603" pitchFamily="34" charset="0"/>
                </a:rPr>
                <a:t>@ LEIDENASA CONFERENCE</a:t>
              </a:r>
            </a:p>
            <a:p>
              <a:pPr algn="ctr"/>
              <a:r>
                <a:rPr lang="en-US" b="1" dirty="0">
                  <a:solidFill>
                    <a:schemeClr val="tx1">
                      <a:lumMod val="75000"/>
                      <a:lumOff val="25000"/>
                    </a:schemeClr>
                  </a:solidFill>
                  <a:latin typeface="Tw Cen MT" panose="020B0602020104020603" pitchFamily="34" charset="0"/>
                </a:rPr>
                <a:t> </a:t>
              </a:r>
            </a:p>
          </p:txBody>
        </p:sp>
        <p:sp>
          <p:nvSpPr>
            <p:cNvPr id="221" name="TextBox 112">
              <a:extLst>
                <a:ext uri="{FF2B5EF4-FFF2-40B4-BE49-F238E27FC236}">
                  <a16:creationId xmlns:a16="http://schemas.microsoft.com/office/drawing/2014/main" xmlns="" id="{191E779F-FC42-4425-AFCD-E9EE35533440}"/>
                </a:ext>
              </a:extLst>
            </p:cNvPr>
            <p:cNvSpPr txBox="1"/>
            <p:nvPr/>
          </p:nvSpPr>
          <p:spPr>
            <a:xfrm>
              <a:off x="1752250" y="5971184"/>
              <a:ext cx="1849733" cy="276999"/>
            </a:xfrm>
            <a:prstGeom prst="rect">
              <a:avLst/>
            </a:prstGeom>
            <a:noFill/>
          </p:spPr>
          <p:txBody>
            <a:bodyPr wrap="square" rtlCol="0">
              <a:spAutoFit/>
            </a:bodyPr>
            <a:lstStyle/>
            <a:p>
              <a:pPr algn="ctr"/>
              <a:endParaRPr lang="en-US" sz="1200" dirty="0">
                <a:solidFill>
                  <a:schemeClr val="tx1">
                    <a:lumMod val="75000"/>
                    <a:lumOff val="25000"/>
                  </a:schemeClr>
                </a:solidFill>
                <a:latin typeface="Tw Cen MT" panose="020B0602020104020603" pitchFamily="34" charset="0"/>
              </a:endParaRPr>
            </a:p>
          </p:txBody>
        </p:sp>
      </p:grpSp>
      <p:sp>
        <p:nvSpPr>
          <p:cNvPr id="223" name="TextBox 112">
            <a:extLst>
              <a:ext uri="{FF2B5EF4-FFF2-40B4-BE49-F238E27FC236}">
                <a16:creationId xmlns:a16="http://schemas.microsoft.com/office/drawing/2014/main" xmlns="" id="{92287B1D-0F0F-4FF4-857E-05E37BE3438D}"/>
              </a:ext>
            </a:extLst>
          </p:cNvPr>
          <p:cNvSpPr txBox="1"/>
          <p:nvPr/>
        </p:nvSpPr>
        <p:spPr>
          <a:xfrm>
            <a:off x="6835884" y="5516712"/>
            <a:ext cx="1849733" cy="830997"/>
          </a:xfrm>
          <a:prstGeom prst="rect">
            <a:avLst/>
          </a:prstGeom>
          <a:noFill/>
        </p:spPr>
        <p:txBody>
          <a:bodyPr wrap="square" rtlCol="0">
            <a:spAutoFit/>
          </a:bodyPr>
          <a:lstStyle/>
          <a:p>
            <a:pPr algn="ctr"/>
            <a:r>
              <a:rPr lang="en-US" sz="1200" dirty="0">
                <a:solidFill>
                  <a:schemeClr val="tx1">
                    <a:lumMod val="75000"/>
                    <a:lumOff val="25000"/>
                  </a:schemeClr>
                </a:solidFill>
                <a:latin typeface="Tw Cen MT" panose="020B0602020104020603" pitchFamily="34" charset="0"/>
              </a:rPr>
              <a:t>Possible follow-up ‘phase 2’ towards Final </a:t>
            </a:r>
            <a:r>
              <a:rPr lang="en-US" sz="1200" dirty="0" err="1">
                <a:solidFill>
                  <a:schemeClr val="tx1">
                    <a:lumMod val="75000"/>
                    <a:lumOff val="25000"/>
                  </a:schemeClr>
                </a:solidFill>
                <a:latin typeface="Tw Cen MT" panose="020B0602020104020603" pitchFamily="34" charset="0"/>
              </a:rPr>
              <a:t>LeidenASA</a:t>
            </a:r>
            <a:r>
              <a:rPr lang="en-US" sz="1200" dirty="0">
                <a:solidFill>
                  <a:schemeClr val="tx1">
                    <a:lumMod val="75000"/>
                    <a:lumOff val="25000"/>
                  </a:schemeClr>
                </a:solidFill>
                <a:latin typeface="Tw Cen MT" panose="020B0602020104020603" pitchFamily="34" charset="0"/>
              </a:rPr>
              <a:t> conference December 2020</a:t>
            </a:r>
          </a:p>
        </p:txBody>
      </p:sp>
    </p:spTree>
    <p:extLst>
      <p:ext uri="{BB962C8B-B14F-4D97-AF65-F5344CB8AC3E}">
        <p14:creationId xmlns:p14="http://schemas.microsoft.com/office/powerpoint/2010/main" val="132723948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p:cTn id="7" dur="250" fill="hold"/>
                                        <p:tgtEl>
                                          <p:spTgt spid="67"/>
                                        </p:tgtEl>
                                        <p:attrNameLst>
                                          <p:attrName>ppt_w</p:attrName>
                                        </p:attrNameLst>
                                      </p:cBhvr>
                                      <p:tavLst>
                                        <p:tav tm="0">
                                          <p:val>
                                            <p:fltVal val="0"/>
                                          </p:val>
                                        </p:tav>
                                        <p:tav tm="100000">
                                          <p:val>
                                            <p:strVal val="#ppt_w"/>
                                          </p:val>
                                        </p:tav>
                                      </p:tavLst>
                                    </p:anim>
                                    <p:anim calcmode="lin" valueType="num">
                                      <p:cBhvr>
                                        <p:cTn id="8" dur="250" fill="hold"/>
                                        <p:tgtEl>
                                          <p:spTgt spid="67"/>
                                        </p:tgtEl>
                                        <p:attrNameLst>
                                          <p:attrName>ppt_h</p:attrName>
                                        </p:attrNameLst>
                                      </p:cBhvr>
                                      <p:tavLst>
                                        <p:tav tm="0">
                                          <p:val>
                                            <p:fltVal val="0"/>
                                          </p:val>
                                        </p:tav>
                                        <p:tav tm="100000">
                                          <p:val>
                                            <p:strVal val="#ppt_h"/>
                                          </p:val>
                                        </p:tav>
                                      </p:tavLst>
                                    </p:anim>
                                    <p:animEffect transition="in" filter="fade">
                                      <p:cBhvr>
                                        <p:cTn id="9" dur="250"/>
                                        <p:tgtEl>
                                          <p:spTgt spid="67"/>
                                        </p:tgtEl>
                                      </p:cBhvr>
                                    </p:animEffect>
                                  </p:childTnLst>
                                </p:cTn>
                              </p:par>
                            </p:childTnLst>
                          </p:cTn>
                        </p:par>
                        <p:par>
                          <p:cTn id="10" fill="hold">
                            <p:stCondLst>
                              <p:cond delay="250"/>
                            </p:stCondLst>
                            <p:childTnLst>
                              <p:par>
                                <p:cTn id="11" presetID="53" presetClass="entr" presetSubtype="16" fill="hold" grpId="0" nodeType="afterEffect">
                                  <p:stCondLst>
                                    <p:cond delay="0"/>
                                  </p:stCondLst>
                                  <p:childTnLst>
                                    <p:set>
                                      <p:cBhvr>
                                        <p:cTn id="12" dur="1" fill="hold">
                                          <p:stCondLst>
                                            <p:cond delay="0"/>
                                          </p:stCondLst>
                                        </p:cTn>
                                        <p:tgtEl>
                                          <p:spTgt spid="90"/>
                                        </p:tgtEl>
                                        <p:attrNameLst>
                                          <p:attrName>style.visibility</p:attrName>
                                        </p:attrNameLst>
                                      </p:cBhvr>
                                      <p:to>
                                        <p:strVal val="visible"/>
                                      </p:to>
                                    </p:set>
                                    <p:anim calcmode="lin" valueType="num">
                                      <p:cBhvr>
                                        <p:cTn id="13" dur="250" fill="hold"/>
                                        <p:tgtEl>
                                          <p:spTgt spid="90"/>
                                        </p:tgtEl>
                                        <p:attrNameLst>
                                          <p:attrName>ppt_w</p:attrName>
                                        </p:attrNameLst>
                                      </p:cBhvr>
                                      <p:tavLst>
                                        <p:tav tm="0">
                                          <p:val>
                                            <p:fltVal val="0"/>
                                          </p:val>
                                        </p:tav>
                                        <p:tav tm="100000">
                                          <p:val>
                                            <p:strVal val="#ppt_w"/>
                                          </p:val>
                                        </p:tav>
                                      </p:tavLst>
                                    </p:anim>
                                    <p:anim calcmode="lin" valueType="num">
                                      <p:cBhvr>
                                        <p:cTn id="14" dur="250" fill="hold"/>
                                        <p:tgtEl>
                                          <p:spTgt spid="90"/>
                                        </p:tgtEl>
                                        <p:attrNameLst>
                                          <p:attrName>ppt_h</p:attrName>
                                        </p:attrNameLst>
                                      </p:cBhvr>
                                      <p:tavLst>
                                        <p:tav tm="0">
                                          <p:val>
                                            <p:fltVal val="0"/>
                                          </p:val>
                                        </p:tav>
                                        <p:tav tm="100000">
                                          <p:val>
                                            <p:strVal val="#ppt_h"/>
                                          </p:val>
                                        </p:tav>
                                      </p:tavLst>
                                    </p:anim>
                                    <p:animEffect transition="in" filter="fade">
                                      <p:cBhvr>
                                        <p:cTn id="15" dur="250"/>
                                        <p:tgtEl>
                                          <p:spTgt spid="90"/>
                                        </p:tgtEl>
                                      </p:cBhvr>
                                    </p:animEffect>
                                  </p:childTnLst>
                                </p:cTn>
                              </p:par>
                            </p:childTnLst>
                          </p:cTn>
                        </p:par>
                        <p:par>
                          <p:cTn id="16" fill="hold">
                            <p:stCondLst>
                              <p:cond delay="500"/>
                            </p:stCondLst>
                            <p:childTnLst>
                              <p:par>
                                <p:cTn id="17" presetID="53" presetClass="entr" presetSubtype="16" fill="hold" nodeType="afterEffect">
                                  <p:stCondLst>
                                    <p:cond delay="0"/>
                                  </p:stCondLst>
                                  <p:childTnLst>
                                    <p:set>
                                      <p:cBhvr>
                                        <p:cTn id="18" dur="1" fill="hold">
                                          <p:stCondLst>
                                            <p:cond delay="0"/>
                                          </p:stCondLst>
                                        </p:cTn>
                                        <p:tgtEl>
                                          <p:spTgt spid="104"/>
                                        </p:tgtEl>
                                        <p:attrNameLst>
                                          <p:attrName>style.visibility</p:attrName>
                                        </p:attrNameLst>
                                      </p:cBhvr>
                                      <p:to>
                                        <p:strVal val="visible"/>
                                      </p:to>
                                    </p:set>
                                    <p:anim calcmode="lin" valueType="num">
                                      <p:cBhvr>
                                        <p:cTn id="19" dur="250" fill="hold"/>
                                        <p:tgtEl>
                                          <p:spTgt spid="104"/>
                                        </p:tgtEl>
                                        <p:attrNameLst>
                                          <p:attrName>ppt_w</p:attrName>
                                        </p:attrNameLst>
                                      </p:cBhvr>
                                      <p:tavLst>
                                        <p:tav tm="0">
                                          <p:val>
                                            <p:fltVal val="0"/>
                                          </p:val>
                                        </p:tav>
                                        <p:tav tm="100000">
                                          <p:val>
                                            <p:strVal val="#ppt_w"/>
                                          </p:val>
                                        </p:tav>
                                      </p:tavLst>
                                    </p:anim>
                                    <p:anim calcmode="lin" valueType="num">
                                      <p:cBhvr>
                                        <p:cTn id="20" dur="250" fill="hold"/>
                                        <p:tgtEl>
                                          <p:spTgt spid="104"/>
                                        </p:tgtEl>
                                        <p:attrNameLst>
                                          <p:attrName>ppt_h</p:attrName>
                                        </p:attrNameLst>
                                      </p:cBhvr>
                                      <p:tavLst>
                                        <p:tav tm="0">
                                          <p:val>
                                            <p:fltVal val="0"/>
                                          </p:val>
                                        </p:tav>
                                        <p:tav tm="100000">
                                          <p:val>
                                            <p:strVal val="#ppt_h"/>
                                          </p:val>
                                        </p:tav>
                                      </p:tavLst>
                                    </p:anim>
                                    <p:animEffect transition="in" filter="fade">
                                      <p:cBhvr>
                                        <p:cTn id="21" dur="250"/>
                                        <p:tgtEl>
                                          <p:spTgt spid="104"/>
                                        </p:tgtEl>
                                      </p:cBhvr>
                                    </p:animEffect>
                                  </p:childTnLst>
                                </p:cTn>
                              </p:par>
                            </p:childTnLst>
                          </p:cTn>
                        </p:par>
                        <p:par>
                          <p:cTn id="22" fill="hold">
                            <p:stCondLst>
                              <p:cond delay="750"/>
                            </p:stCondLst>
                            <p:childTnLst>
                              <p:par>
                                <p:cTn id="23" presetID="42" presetClass="entr" presetSubtype="0" fill="hold" nodeType="afterEffect">
                                  <p:stCondLst>
                                    <p:cond delay="0"/>
                                  </p:stCondLst>
                                  <p:childTnLst>
                                    <p:set>
                                      <p:cBhvr>
                                        <p:cTn id="24" dur="1" fill="hold">
                                          <p:stCondLst>
                                            <p:cond delay="0"/>
                                          </p:stCondLst>
                                        </p:cTn>
                                        <p:tgtEl>
                                          <p:spTgt spid="87"/>
                                        </p:tgtEl>
                                        <p:attrNameLst>
                                          <p:attrName>style.visibility</p:attrName>
                                        </p:attrNameLst>
                                      </p:cBhvr>
                                      <p:to>
                                        <p:strVal val="visible"/>
                                      </p:to>
                                    </p:set>
                                    <p:animEffect transition="in" filter="fade">
                                      <p:cBhvr>
                                        <p:cTn id="25" dur="250"/>
                                        <p:tgtEl>
                                          <p:spTgt spid="87"/>
                                        </p:tgtEl>
                                      </p:cBhvr>
                                    </p:animEffect>
                                    <p:anim calcmode="lin" valueType="num">
                                      <p:cBhvr>
                                        <p:cTn id="26" dur="250" fill="hold"/>
                                        <p:tgtEl>
                                          <p:spTgt spid="87"/>
                                        </p:tgtEl>
                                        <p:attrNameLst>
                                          <p:attrName>ppt_x</p:attrName>
                                        </p:attrNameLst>
                                      </p:cBhvr>
                                      <p:tavLst>
                                        <p:tav tm="0">
                                          <p:val>
                                            <p:strVal val="#ppt_x"/>
                                          </p:val>
                                        </p:tav>
                                        <p:tav tm="100000">
                                          <p:val>
                                            <p:strVal val="#ppt_x"/>
                                          </p:val>
                                        </p:tav>
                                      </p:tavLst>
                                    </p:anim>
                                    <p:anim calcmode="lin" valueType="num">
                                      <p:cBhvr>
                                        <p:cTn id="27" dur="250" fill="hold"/>
                                        <p:tgtEl>
                                          <p:spTgt spid="87"/>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22" presetClass="entr" presetSubtype="8" fill="hold" nodeType="afterEffect">
                                  <p:stCondLst>
                                    <p:cond delay="250"/>
                                  </p:stCondLst>
                                  <p:childTnLst>
                                    <p:set>
                                      <p:cBhvr>
                                        <p:cTn id="30" dur="1" fill="hold">
                                          <p:stCondLst>
                                            <p:cond delay="0"/>
                                          </p:stCondLst>
                                        </p:cTn>
                                        <p:tgtEl>
                                          <p:spTgt spid="66"/>
                                        </p:tgtEl>
                                        <p:attrNameLst>
                                          <p:attrName>style.visibility</p:attrName>
                                        </p:attrNameLst>
                                      </p:cBhvr>
                                      <p:to>
                                        <p:strVal val="visible"/>
                                      </p:to>
                                    </p:set>
                                    <p:animEffect transition="in" filter="wipe(left)">
                                      <p:cBhvr>
                                        <p:cTn id="31" dur="500"/>
                                        <p:tgtEl>
                                          <p:spTgt spid="66"/>
                                        </p:tgtEl>
                                      </p:cBhvr>
                                    </p:animEffect>
                                  </p:childTnLst>
                                </p:cTn>
                              </p:par>
                            </p:childTnLst>
                          </p:cTn>
                        </p:par>
                        <p:par>
                          <p:cTn id="32" fill="hold">
                            <p:stCondLst>
                              <p:cond delay="1750"/>
                            </p:stCondLst>
                            <p:childTnLst>
                              <p:par>
                                <p:cTn id="33" presetID="53" presetClass="entr" presetSubtype="16" fill="hold" nodeType="afterEffect">
                                  <p:stCondLst>
                                    <p:cond delay="0"/>
                                  </p:stCondLst>
                                  <p:childTnLst>
                                    <p:set>
                                      <p:cBhvr>
                                        <p:cTn id="34" dur="1" fill="hold">
                                          <p:stCondLst>
                                            <p:cond delay="0"/>
                                          </p:stCondLst>
                                        </p:cTn>
                                        <p:tgtEl>
                                          <p:spTgt spid="81"/>
                                        </p:tgtEl>
                                        <p:attrNameLst>
                                          <p:attrName>style.visibility</p:attrName>
                                        </p:attrNameLst>
                                      </p:cBhvr>
                                      <p:to>
                                        <p:strVal val="visible"/>
                                      </p:to>
                                    </p:set>
                                    <p:anim calcmode="lin" valueType="num">
                                      <p:cBhvr>
                                        <p:cTn id="35" dur="250" fill="hold"/>
                                        <p:tgtEl>
                                          <p:spTgt spid="81"/>
                                        </p:tgtEl>
                                        <p:attrNameLst>
                                          <p:attrName>ppt_w</p:attrName>
                                        </p:attrNameLst>
                                      </p:cBhvr>
                                      <p:tavLst>
                                        <p:tav tm="0">
                                          <p:val>
                                            <p:fltVal val="0"/>
                                          </p:val>
                                        </p:tav>
                                        <p:tav tm="100000">
                                          <p:val>
                                            <p:strVal val="#ppt_w"/>
                                          </p:val>
                                        </p:tav>
                                      </p:tavLst>
                                    </p:anim>
                                    <p:anim calcmode="lin" valueType="num">
                                      <p:cBhvr>
                                        <p:cTn id="36" dur="250" fill="hold"/>
                                        <p:tgtEl>
                                          <p:spTgt spid="81"/>
                                        </p:tgtEl>
                                        <p:attrNameLst>
                                          <p:attrName>ppt_h</p:attrName>
                                        </p:attrNameLst>
                                      </p:cBhvr>
                                      <p:tavLst>
                                        <p:tav tm="0">
                                          <p:val>
                                            <p:fltVal val="0"/>
                                          </p:val>
                                        </p:tav>
                                        <p:tav tm="100000">
                                          <p:val>
                                            <p:strVal val="#ppt_h"/>
                                          </p:val>
                                        </p:tav>
                                      </p:tavLst>
                                    </p:anim>
                                    <p:animEffect transition="in" filter="fade">
                                      <p:cBhvr>
                                        <p:cTn id="37" dur="250"/>
                                        <p:tgtEl>
                                          <p:spTgt spid="81"/>
                                        </p:tgtEl>
                                      </p:cBhvr>
                                    </p:animEffect>
                                  </p:childTnLst>
                                </p:cTn>
                              </p:par>
                            </p:childTnLst>
                          </p:cTn>
                        </p:par>
                        <p:par>
                          <p:cTn id="38" fill="hold">
                            <p:stCondLst>
                              <p:cond delay="2000"/>
                            </p:stCondLst>
                            <p:childTnLst>
                              <p:par>
                                <p:cTn id="39" presetID="53" presetClass="entr" presetSubtype="16" fill="hold" nodeType="afterEffect">
                                  <p:stCondLst>
                                    <p:cond delay="0"/>
                                  </p:stCondLst>
                                  <p:childTnLst>
                                    <p:set>
                                      <p:cBhvr>
                                        <p:cTn id="40" dur="1" fill="hold">
                                          <p:stCondLst>
                                            <p:cond delay="0"/>
                                          </p:stCondLst>
                                        </p:cTn>
                                        <p:tgtEl>
                                          <p:spTgt spid="108"/>
                                        </p:tgtEl>
                                        <p:attrNameLst>
                                          <p:attrName>style.visibility</p:attrName>
                                        </p:attrNameLst>
                                      </p:cBhvr>
                                      <p:to>
                                        <p:strVal val="visible"/>
                                      </p:to>
                                    </p:set>
                                    <p:anim calcmode="lin" valueType="num">
                                      <p:cBhvr>
                                        <p:cTn id="41" dur="250" fill="hold"/>
                                        <p:tgtEl>
                                          <p:spTgt spid="108"/>
                                        </p:tgtEl>
                                        <p:attrNameLst>
                                          <p:attrName>ppt_w</p:attrName>
                                        </p:attrNameLst>
                                      </p:cBhvr>
                                      <p:tavLst>
                                        <p:tav tm="0">
                                          <p:val>
                                            <p:fltVal val="0"/>
                                          </p:val>
                                        </p:tav>
                                        <p:tav tm="100000">
                                          <p:val>
                                            <p:strVal val="#ppt_w"/>
                                          </p:val>
                                        </p:tav>
                                      </p:tavLst>
                                    </p:anim>
                                    <p:anim calcmode="lin" valueType="num">
                                      <p:cBhvr>
                                        <p:cTn id="42" dur="250" fill="hold"/>
                                        <p:tgtEl>
                                          <p:spTgt spid="108"/>
                                        </p:tgtEl>
                                        <p:attrNameLst>
                                          <p:attrName>ppt_h</p:attrName>
                                        </p:attrNameLst>
                                      </p:cBhvr>
                                      <p:tavLst>
                                        <p:tav tm="0">
                                          <p:val>
                                            <p:fltVal val="0"/>
                                          </p:val>
                                        </p:tav>
                                        <p:tav tm="100000">
                                          <p:val>
                                            <p:strVal val="#ppt_h"/>
                                          </p:val>
                                        </p:tav>
                                      </p:tavLst>
                                    </p:anim>
                                    <p:animEffect transition="in" filter="fade">
                                      <p:cBhvr>
                                        <p:cTn id="43" dur="250"/>
                                        <p:tgtEl>
                                          <p:spTgt spid="108"/>
                                        </p:tgtEl>
                                      </p:cBhvr>
                                    </p:animEffect>
                                  </p:childTnLst>
                                </p:cTn>
                              </p:par>
                            </p:childTnLst>
                          </p:cTn>
                        </p:par>
                        <p:par>
                          <p:cTn id="44" fill="hold">
                            <p:stCondLst>
                              <p:cond delay="2250"/>
                            </p:stCondLst>
                            <p:childTnLst>
                              <p:par>
                                <p:cTn id="45" presetID="53" presetClass="entr" presetSubtype="16" fill="hold" grpId="0" nodeType="afterEffect">
                                  <p:stCondLst>
                                    <p:cond delay="0"/>
                                  </p:stCondLst>
                                  <p:childTnLst>
                                    <p:set>
                                      <p:cBhvr>
                                        <p:cTn id="46" dur="1" fill="hold">
                                          <p:stCondLst>
                                            <p:cond delay="0"/>
                                          </p:stCondLst>
                                        </p:cTn>
                                        <p:tgtEl>
                                          <p:spTgt spid="94"/>
                                        </p:tgtEl>
                                        <p:attrNameLst>
                                          <p:attrName>style.visibility</p:attrName>
                                        </p:attrNameLst>
                                      </p:cBhvr>
                                      <p:to>
                                        <p:strVal val="visible"/>
                                      </p:to>
                                    </p:set>
                                    <p:anim calcmode="lin" valueType="num">
                                      <p:cBhvr>
                                        <p:cTn id="47" dur="250" fill="hold"/>
                                        <p:tgtEl>
                                          <p:spTgt spid="94"/>
                                        </p:tgtEl>
                                        <p:attrNameLst>
                                          <p:attrName>ppt_w</p:attrName>
                                        </p:attrNameLst>
                                      </p:cBhvr>
                                      <p:tavLst>
                                        <p:tav tm="0">
                                          <p:val>
                                            <p:fltVal val="0"/>
                                          </p:val>
                                        </p:tav>
                                        <p:tav tm="100000">
                                          <p:val>
                                            <p:strVal val="#ppt_w"/>
                                          </p:val>
                                        </p:tav>
                                      </p:tavLst>
                                    </p:anim>
                                    <p:anim calcmode="lin" valueType="num">
                                      <p:cBhvr>
                                        <p:cTn id="48" dur="250" fill="hold"/>
                                        <p:tgtEl>
                                          <p:spTgt spid="94"/>
                                        </p:tgtEl>
                                        <p:attrNameLst>
                                          <p:attrName>ppt_h</p:attrName>
                                        </p:attrNameLst>
                                      </p:cBhvr>
                                      <p:tavLst>
                                        <p:tav tm="0">
                                          <p:val>
                                            <p:fltVal val="0"/>
                                          </p:val>
                                        </p:tav>
                                        <p:tav tm="100000">
                                          <p:val>
                                            <p:strVal val="#ppt_h"/>
                                          </p:val>
                                        </p:tav>
                                      </p:tavLst>
                                    </p:anim>
                                    <p:animEffect transition="in" filter="fade">
                                      <p:cBhvr>
                                        <p:cTn id="49" dur="250"/>
                                        <p:tgtEl>
                                          <p:spTgt spid="94"/>
                                        </p:tgtEl>
                                      </p:cBhvr>
                                    </p:animEffect>
                                  </p:childTnLst>
                                </p:cTn>
                              </p:par>
                            </p:childTnLst>
                          </p:cTn>
                        </p:par>
                        <p:par>
                          <p:cTn id="50" fill="hold">
                            <p:stCondLst>
                              <p:cond delay="2500"/>
                            </p:stCondLst>
                            <p:childTnLst>
                              <p:par>
                                <p:cTn id="51" presetID="42" presetClass="entr" presetSubtype="0" fill="hold" nodeType="afterEffect">
                                  <p:stCondLst>
                                    <p:cond delay="0"/>
                                  </p:stCondLst>
                                  <p:childTnLst>
                                    <p:set>
                                      <p:cBhvr>
                                        <p:cTn id="52" dur="1" fill="hold">
                                          <p:stCondLst>
                                            <p:cond delay="0"/>
                                          </p:stCondLst>
                                        </p:cTn>
                                        <p:tgtEl>
                                          <p:spTgt spid="91"/>
                                        </p:tgtEl>
                                        <p:attrNameLst>
                                          <p:attrName>style.visibility</p:attrName>
                                        </p:attrNameLst>
                                      </p:cBhvr>
                                      <p:to>
                                        <p:strVal val="visible"/>
                                      </p:to>
                                    </p:set>
                                    <p:animEffect transition="in" filter="fade">
                                      <p:cBhvr>
                                        <p:cTn id="53" dur="250"/>
                                        <p:tgtEl>
                                          <p:spTgt spid="91"/>
                                        </p:tgtEl>
                                      </p:cBhvr>
                                    </p:animEffect>
                                    <p:anim calcmode="lin" valueType="num">
                                      <p:cBhvr>
                                        <p:cTn id="54" dur="250" fill="hold"/>
                                        <p:tgtEl>
                                          <p:spTgt spid="91"/>
                                        </p:tgtEl>
                                        <p:attrNameLst>
                                          <p:attrName>ppt_x</p:attrName>
                                        </p:attrNameLst>
                                      </p:cBhvr>
                                      <p:tavLst>
                                        <p:tav tm="0">
                                          <p:val>
                                            <p:strVal val="#ppt_x"/>
                                          </p:val>
                                        </p:tav>
                                        <p:tav tm="100000">
                                          <p:val>
                                            <p:strVal val="#ppt_x"/>
                                          </p:val>
                                        </p:tav>
                                      </p:tavLst>
                                    </p:anim>
                                    <p:anim calcmode="lin" valueType="num">
                                      <p:cBhvr>
                                        <p:cTn id="55" dur="250" fill="hold"/>
                                        <p:tgtEl>
                                          <p:spTgt spid="91"/>
                                        </p:tgtEl>
                                        <p:attrNameLst>
                                          <p:attrName>ppt_y</p:attrName>
                                        </p:attrNameLst>
                                      </p:cBhvr>
                                      <p:tavLst>
                                        <p:tav tm="0">
                                          <p:val>
                                            <p:strVal val="#ppt_y+.1"/>
                                          </p:val>
                                        </p:tav>
                                        <p:tav tm="100000">
                                          <p:val>
                                            <p:strVal val="#ppt_y"/>
                                          </p:val>
                                        </p:tav>
                                      </p:tavLst>
                                    </p:anim>
                                  </p:childTnLst>
                                </p:cTn>
                              </p:par>
                            </p:childTnLst>
                          </p:cTn>
                        </p:par>
                        <p:par>
                          <p:cTn id="56" fill="hold">
                            <p:stCondLst>
                              <p:cond delay="2750"/>
                            </p:stCondLst>
                            <p:childTnLst>
                              <p:par>
                                <p:cTn id="57" presetID="22" presetClass="entr" presetSubtype="8" fill="hold" nodeType="afterEffect">
                                  <p:stCondLst>
                                    <p:cond delay="250"/>
                                  </p:stCondLst>
                                  <p:childTnLst>
                                    <p:set>
                                      <p:cBhvr>
                                        <p:cTn id="58" dur="1" fill="hold">
                                          <p:stCondLst>
                                            <p:cond delay="0"/>
                                          </p:stCondLst>
                                        </p:cTn>
                                        <p:tgtEl>
                                          <p:spTgt spid="70"/>
                                        </p:tgtEl>
                                        <p:attrNameLst>
                                          <p:attrName>style.visibility</p:attrName>
                                        </p:attrNameLst>
                                      </p:cBhvr>
                                      <p:to>
                                        <p:strVal val="visible"/>
                                      </p:to>
                                    </p:set>
                                    <p:animEffect transition="in" filter="wipe(left)">
                                      <p:cBhvr>
                                        <p:cTn id="59" dur="500"/>
                                        <p:tgtEl>
                                          <p:spTgt spid="70"/>
                                        </p:tgtEl>
                                      </p:cBhvr>
                                    </p:animEffect>
                                  </p:childTnLst>
                                </p:cTn>
                              </p:par>
                            </p:childTnLst>
                          </p:cTn>
                        </p:par>
                        <p:par>
                          <p:cTn id="60" fill="hold">
                            <p:stCondLst>
                              <p:cond delay="3500"/>
                            </p:stCondLst>
                            <p:childTnLst>
                              <p:par>
                                <p:cTn id="61" presetID="53" presetClass="entr" presetSubtype="16" fill="hold" nodeType="afterEffect">
                                  <p:stCondLst>
                                    <p:cond delay="0"/>
                                  </p:stCondLst>
                                  <p:childTnLst>
                                    <p:set>
                                      <p:cBhvr>
                                        <p:cTn id="62" dur="1" fill="hold">
                                          <p:stCondLst>
                                            <p:cond delay="0"/>
                                          </p:stCondLst>
                                        </p:cTn>
                                        <p:tgtEl>
                                          <p:spTgt spid="84"/>
                                        </p:tgtEl>
                                        <p:attrNameLst>
                                          <p:attrName>style.visibility</p:attrName>
                                        </p:attrNameLst>
                                      </p:cBhvr>
                                      <p:to>
                                        <p:strVal val="visible"/>
                                      </p:to>
                                    </p:set>
                                    <p:anim calcmode="lin" valueType="num">
                                      <p:cBhvr>
                                        <p:cTn id="63" dur="250" fill="hold"/>
                                        <p:tgtEl>
                                          <p:spTgt spid="84"/>
                                        </p:tgtEl>
                                        <p:attrNameLst>
                                          <p:attrName>ppt_w</p:attrName>
                                        </p:attrNameLst>
                                      </p:cBhvr>
                                      <p:tavLst>
                                        <p:tav tm="0">
                                          <p:val>
                                            <p:fltVal val="0"/>
                                          </p:val>
                                        </p:tav>
                                        <p:tav tm="100000">
                                          <p:val>
                                            <p:strVal val="#ppt_w"/>
                                          </p:val>
                                        </p:tav>
                                      </p:tavLst>
                                    </p:anim>
                                    <p:anim calcmode="lin" valueType="num">
                                      <p:cBhvr>
                                        <p:cTn id="64" dur="250" fill="hold"/>
                                        <p:tgtEl>
                                          <p:spTgt spid="84"/>
                                        </p:tgtEl>
                                        <p:attrNameLst>
                                          <p:attrName>ppt_h</p:attrName>
                                        </p:attrNameLst>
                                      </p:cBhvr>
                                      <p:tavLst>
                                        <p:tav tm="0">
                                          <p:val>
                                            <p:fltVal val="0"/>
                                          </p:val>
                                        </p:tav>
                                        <p:tav tm="100000">
                                          <p:val>
                                            <p:strVal val="#ppt_h"/>
                                          </p:val>
                                        </p:tav>
                                      </p:tavLst>
                                    </p:anim>
                                    <p:animEffect transition="in" filter="fade">
                                      <p:cBhvr>
                                        <p:cTn id="65" dur="250"/>
                                        <p:tgtEl>
                                          <p:spTgt spid="84"/>
                                        </p:tgtEl>
                                      </p:cBhvr>
                                    </p:animEffect>
                                  </p:childTnLst>
                                </p:cTn>
                              </p:par>
                            </p:childTnLst>
                          </p:cTn>
                        </p:par>
                        <p:par>
                          <p:cTn id="66" fill="hold">
                            <p:stCondLst>
                              <p:cond delay="3750"/>
                            </p:stCondLst>
                            <p:childTnLst>
                              <p:par>
                                <p:cTn id="67" presetID="53" presetClass="entr" presetSubtype="16" fill="hold" grpId="0" nodeType="afterEffect">
                                  <p:stCondLst>
                                    <p:cond delay="0"/>
                                  </p:stCondLst>
                                  <p:childTnLst>
                                    <p:set>
                                      <p:cBhvr>
                                        <p:cTn id="68" dur="1" fill="hold">
                                          <p:stCondLst>
                                            <p:cond delay="0"/>
                                          </p:stCondLst>
                                        </p:cTn>
                                        <p:tgtEl>
                                          <p:spTgt spid="103"/>
                                        </p:tgtEl>
                                        <p:attrNameLst>
                                          <p:attrName>style.visibility</p:attrName>
                                        </p:attrNameLst>
                                      </p:cBhvr>
                                      <p:to>
                                        <p:strVal val="visible"/>
                                      </p:to>
                                    </p:set>
                                    <p:anim calcmode="lin" valueType="num">
                                      <p:cBhvr>
                                        <p:cTn id="69" dur="250" fill="hold"/>
                                        <p:tgtEl>
                                          <p:spTgt spid="103"/>
                                        </p:tgtEl>
                                        <p:attrNameLst>
                                          <p:attrName>ppt_w</p:attrName>
                                        </p:attrNameLst>
                                      </p:cBhvr>
                                      <p:tavLst>
                                        <p:tav tm="0">
                                          <p:val>
                                            <p:fltVal val="0"/>
                                          </p:val>
                                        </p:tav>
                                        <p:tav tm="100000">
                                          <p:val>
                                            <p:strVal val="#ppt_w"/>
                                          </p:val>
                                        </p:tav>
                                      </p:tavLst>
                                    </p:anim>
                                    <p:anim calcmode="lin" valueType="num">
                                      <p:cBhvr>
                                        <p:cTn id="70" dur="250" fill="hold"/>
                                        <p:tgtEl>
                                          <p:spTgt spid="103"/>
                                        </p:tgtEl>
                                        <p:attrNameLst>
                                          <p:attrName>ppt_h</p:attrName>
                                        </p:attrNameLst>
                                      </p:cBhvr>
                                      <p:tavLst>
                                        <p:tav tm="0">
                                          <p:val>
                                            <p:fltVal val="0"/>
                                          </p:val>
                                        </p:tav>
                                        <p:tav tm="100000">
                                          <p:val>
                                            <p:strVal val="#ppt_h"/>
                                          </p:val>
                                        </p:tav>
                                      </p:tavLst>
                                    </p:anim>
                                    <p:animEffect transition="in" filter="fade">
                                      <p:cBhvr>
                                        <p:cTn id="71" dur="250"/>
                                        <p:tgtEl>
                                          <p:spTgt spid="103"/>
                                        </p:tgtEl>
                                      </p:cBhvr>
                                    </p:animEffect>
                                  </p:childTnLst>
                                </p:cTn>
                              </p:par>
                            </p:childTnLst>
                          </p:cTn>
                        </p:par>
                        <p:par>
                          <p:cTn id="72" fill="hold">
                            <p:stCondLst>
                              <p:cond delay="4000"/>
                            </p:stCondLst>
                            <p:childTnLst>
                              <p:par>
                                <p:cTn id="73" presetID="42" presetClass="entr" presetSubtype="0" fill="hold" nodeType="afterEffect">
                                  <p:stCondLst>
                                    <p:cond delay="0"/>
                                  </p:stCondLst>
                                  <p:childTnLst>
                                    <p:set>
                                      <p:cBhvr>
                                        <p:cTn id="74" dur="1" fill="hold">
                                          <p:stCondLst>
                                            <p:cond delay="0"/>
                                          </p:stCondLst>
                                        </p:cTn>
                                        <p:tgtEl>
                                          <p:spTgt spid="100"/>
                                        </p:tgtEl>
                                        <p:attrNameLst>
                                          <p:attrName>style.visibility</p:attrName>
                                        </p:attrNameLst>
                                      </p:cBhvr>
                                      <p:to>
                                        <p:strVal val="visible"/>
                                      </p:to>
                                    </p:set>
                                    <p:animEffect transition="in" filter="fade">
                                      <p:cBhvr>
                                        <p:cTn id="75" dur="250"/>
                                        <p:tgtEl>
                                          <p:spTgt spid="100"/>
                                        </p:tgtEl>
                                      </p:cBhvr>
                                    </p:animEffect>
                                    <p:anim calcmode="lin" valueType="num">
                                      <p:cBhvr>
                                        <p:cTn id="76" dur="250" fill="hold"/>
                                        <p:tgtEl>
                                          <p:spTgt spid="100"/>
                                        </p:tgtEl>
                                        <p:attrNameLst>
                                          <p:attrName>ppt_x</p:attrName>
                                        </p:attrNameLst>
                                      </p:cBhvr>
                                      <p:tavLst>
                                        <p:tav tm="0">
                                          <p:val>
                                            <p:strVal val="#ppt_x"/>
                                          </p:val>
                                        </p:tav>
                                        <p:tav tm="100000">
                                          <p:val>
                                            <p:strVal val="#ppt_x"/>
                                          </p:val>
                                        </p:tav>
                                      </p:tavLst>
                                    </p:anim>
                                    <p:anim calcmode="lin" valueType="num">
                                      <p:cBhvr>
                                        <p:cTn id="77" dur="250" fill="hold"/>
                                        <p:tgtEl>
                                          <p:spTgt spid="100"/>
                                        </p:tgtEl>
                                        <p:attrNameLst>
                                          <p:attrName>ppt_y</p:attrName>
                                        </p:attrNameLst>
                                      </p:cBhvr>
                                      <p:tavLst>
                                        <p:tav tm="0">
                                          <p:val>
                                            <p:strVal val="#ppt_y+.1"/>
                                          </p:val>
                                        </p:tav>
                                        <p:tav tm="100000">
                                          <p:val>
                                            <p:strVal val="#ppt_y"/>
                                          </p:val>
                                        </p:tav>
                                      </p:tavLst>
                                    </p:anim>
                                  </p:childTnLst>
                                </p:cTn>
                              </p:par>
                            </p:childTnLst>
                          </p:cTn>
                        </p:par>
                        <p:par>
                          <p:cTn id="78" fill="hold">
                            <p:stCondLst>
                              <p:cond delay="4250"/>
                            </p:stCondLst>
                            <p:childTnLst>
                              <p:par>
                                <p:cTn id="79" presetID="53" presetClass="entr" presetSubtype="16" fill="hold" nodeType="afterEffect">
                                  <p:stCondLst>
                                    <p:cond delay="0"/>
                                  </p:stCondLst>
                                  <p:childTnLst>
                                    <p:set>
                                      <p:cBhvr>
                                        <p:cTn id="80" dur="1" fill="hold">
                                          <p:stCondLst>
                                            <p:cond delay="0"/>
                                          </p:stCondLst>
                                        </p:cTn>
                                        <p:tgtEl>
                                          <p:spTgt spid="112"/>
                                        </p:tgtEl>
                                        <p:attrNameLst>
                                          <p:attrName>style.visibility</p:attrName>
                                        </p:attrNameLst>
                                      </p:cBhvr>
                                      <p:to>
                                        <p:strVal val="visible"/>
                                      </p:to>
                                    </p:set>
                                    <p:anim calcmode="lin" valueType="num">
                                      <p:cBhvr>
                                        <p:cTn id="81" dur="250" fill="hold"/>
                                        <p:tgtEl>
                                          <p:spTgt spid="112"/>
                                        </p:tgtEl>
                                        <p:attrNameLst>
                                          <p:attrName>ppt_w</p:attrName>
                                        </p:attrNameLst>
                                      </p:cBhvr>
                                      <p:tavLst>
                                        <p:tav tm="0">
                                          <p:val>
                                            <p:fltVal val="0"/>
                                          </p:val>
                                        </p:tav>
                                        <p:tav tm="100000">
                                          <p:val>
                                            <p:strVal val="#ppt_w"/>
                                          </p:val>
                                        </p:tav>
                                      </p:tavLst>
                                    </p:anim>
                                    <p:anim calcmode="lin" valueType="num">
                                      <p:cBhvr>
                                        <p:cTn id="82" dur="250" fill="hold"/>
                                        <p:tgtEl>
                                          <p:spTgt spid="112"/>
                                        </p:tgtEl>
                                        <p:attrNameLst>
                                          <p:attrName>ppt_h</p:attrName>
                                        </p:attrNameLst>
                                      </p:cBhvr>
                                      <p:tavLst>
                                        <p:tav tm="0">
                                          <p:val>
                                            <p:fltVal val="0"/>
                                          </p:val>
                                        </p:tav>
                                        <p:tav tm="100000">
                                          <p:val>
                                            <p:strVal val="#ppt_h"/>
                                          </p:val>
                                        </p:tav>
                                      </p:tavLst>
                                    </p:anim>
                                    <p:animEffect transition="in" filter="fade">
                                      <p:cBhvr>
                                        <p:cTn id="83" dur="250"/>
                                        <p:tgtEl>
                                          <p:spTgt spid="112"/>
                                        </p:tgtEl>
                                      </p:cBhvr>
                                    </p:animEffect>
                                  </p:childTnLst>
                                </p:cTn>
                              </p:par>
                            </p:childTnLst>
                          </p:cTn>
                        </p:par>
                        <p:par>
                          <p:cTn id="84" fill="hold">
                            <p:stCondLst>
                              <p:cond delay="4500"/>
                            </p:stCondLst>
                            <p:childTnLst>
                              <p:par>
                                <p:cTn id="85" presetID="22" presetClass="entr" presetSubtype="8" fill="hold" nodeType="afterEffect">
                                  <p:stCondLst>
                                    <p:cond delay="250"/>
                                  </p:stCondLst>
                                  <p:childTnLst>
                                    <p:set>
                                      <p:cBhvr>
                                        <p:cTn id="86" dur="1" fill="hold">
                                          <p:stCondLst>
                                            <p:cond delay="0"/>
                                          </p:stCondLst>
                                        </p:cTn>
                                        <p:tgtEl>
                                          <p:spTgt spid="123"/>
                                        </p:tgtEl>
                                        <p:attrNameLst>
                                          <p:attrName>style.visibility</p:attrName>
                                        </p:attrNameLst>
                                      </p:cBhvr>
                                      <p:to>
                                        <p:strVal val="visible"/>
                                      </p:to>
                                    </p:set>
                                    <p:animEffect transition="in" filter="wipe(left)">
                                      <p:cBhvr>
                                        <p:cTn id="87" dur="500"/>
                                        <p:tgtEl>
                                          <p:spTgt spid="123"/>
                                        </p:tgtEl>
                                      </p:cBhvr>
                                    </p:animEffect>
                                  </p:childTnLst>
                                </p:cTn>
                              </p:par>
                            </p:childTnLst>
                          </p:cTn>
                        </p:par>
                        <p:par>
                          <p:cTn id="88" fill="hold">
                            <p:stCondLst>
                              <p:cond delay="5250"/>
                            </p:stCondLst>
                            <p:childTnLst>
                              <p:par>
                                <p:cTn id="89" presetID="53" presetClass="entr" presetSubtype="16" fill="hold" nodeType="afterEffect">
                                  <p:stCondLst>
                                    <p:cond delay="0"/>
                                  </p:stCondLst>
                                  <p:childTnLst>
                                    <p:set>
                                      <p:cBhvr>
                                        <p:cTn id="90" dur="1" fill="hold">
                                          <p:stCondLst>
                                            <p:cond delay="0"/>
                                          </p:stCondLst>
                                        </p:cTn>
                                        <p:tgtEl>
                                          <p:spTgt spid="125"/>
                                        </p:tgtEl>
                                        <p:attrNameLst>
                                          <p:attrName>style.visibility</p:attrName>
                                        </p:attrNameLst>
                                      </p:cBhvr>
                                      <p:to>
                                        <p:strVal val="visible"/>
                                      </p:to>
                                    </p:set>
                                    <p:anim calcmode="lin" valueType="num">
                                      <p:cBhvr>
                                        <p:cTn id="91" dur="250" fill="hold"/>
                                        <p:tgtEl>
                                          <p:spTgt spid="125"/>
                                        </p:tgtEl>
                                        <p:attrNameLst>
                                          <p:attrName>ppt_w</p:attrName>
                                        </p:attrNameLst>
                                      </p:cBhvr>
                                      <p:tavLst>
                                        <p:tav tm="0">
                                          <p:val>
                                            <p:fltVal val="0"/>
                                          </p:val>
                                        </p:tav>
                                        <p:tav tm="100000">
                                          <p:val>
                                            <p:strVal val="#ppt_w"/>
                                          </p:val>
                                        </p:tav>
                                      </p:tavLst>
                                    </p:anim>
                                    <p:anim calcmode="lin" valueType="num">
                                      <p:cBhvr>
                                        <p:cTn id="92" dur="250" fill="hold"/>
                                        <p:tgtEl>
                                          <p:spTgt spid="125"/>
                                        </p:tgtEl>
                                        <p:attrNameLst>
                                          <p:attrName>ppt_h</p:attrName>
                                        </p:attrNameLst>
                                      </p:cBhvr>
                                      <p:tavLst>
                                        <p:tav tm="0">
                                          <p:val>
                                            <p:fltVal val="0"/>
                                          </p:val>
                                        </p:tav>
                                        <p:tav tm="100000">
                                          <p:val>
                                            <p:strVal val="#ppt_h"/>
                                          </p:val>
                                        </p:tav>
                                      </p:tavLst>
                                    </p:anim>
                                    <p:animEffect transition="in" filter="fade">
                                      <p:cBhvr>
                                        <p:cTn id="93" dur="250"/>
                                        <p:tgtEl>
                                          <p:spTgt spid="125"/>
                                        </p:tgtEl>
                                      </p:cBhvr>
                                    </p:animEffect>
                                  </p:childTnLst>
                                </p:cTn>
                              </p:par>
                            </p:childTnLst>
                          </p:cTn>
                        </p:par>
                        <p:par>
                          <p:cTn id="94" fill="hold">
                            <p:stCondLst>
                              <p:cond delay="5500"/>
                            </p:stCondLst>
                            <p:childTnLst>
                              <p:par>
                                <p:cTn id="95" presetID="53" presetClass="entr" presetSubtype="16" fill="hold" nodeType="afterEffect">
                                  <p:stCondLst>
                                    <p:cond delay="0"/>
                                  </p:stCondLst>
                                  <p:childTnLst>
                                    <p:set>
                                      <p:cBhvr>
                                        <p:cTn id="96" dur="1" fill="hold">
                                          <p:stCondLst>
                                            <p:cond delay="0"/>
                                          </p:stCondLst>
                                        </p:cTn>
                                        <p:tgtEl>
                                          <p:spTgt spid="139"/>
                                        </p:tgtEl>
                                        <p:attrNameLst>
                                          <p:attrName>style.visibility</p:attrName>
                                        </p:attrNameLst>
                                      </p:cBhvr>
                                      <p:to>
                                        <p:strVal val="visible"/>
                                      </p:to>
                                    </p:set>
                                    <p:anim calcmode="lin" valueType="num">
                                      <p:cBhvr>
                                        <p:cTn id="97" dur="250" fill="hold"/>
                                        <p:tgtEl>
                                          <p:spTgt spid="139"/>
                                        </p:tgtEl>
                                        <p:attrNameLst>
                                          <p:attrName>ppt_w</p:attrName>
                                        </p:attrNameLst>
                                      </p:cBhvr>
                                      <p:tavLst>
                                        <p:tav tm="0">
                                          <p:val>
                                            <p:fltVal val="0"/>
                                          </p:val>
                                        </p:tav>
                                        <p:tav tm="100000">
                                          <p:val>
                                            <p:strVal val="#ppt_w"/>
                                          </p:val>
                                        </p:tav>
                                      </p:tavLst>
                                    </p:anim>
                                    <p:anim calcmode="lin" valueType="num">
                                      <p:cBhvr>
                                        <p:cTn id="98" dur="250" fill="hold"/>
                                        <p:tgtEl>
                                          <p:spTgt spid="139"/>
                                        </p:tgtEl>
                                        <p:attrNameLst>
                                          <p:attrName>ppt_h</p:attrName>
                                        </p:attrNameLst>
                                      </p:cBhvr>
                                      <p:tavLst>
                                        <p:tav tm="0">
                                          <p:val>
                                            <p:fltVal val="0"/>
                                          </p:val>
                                        </p:tav>
                                        <p:tav tm="100000">
                                          <p:val>
                                            <p:strVal val="#ppt_h"/>
                                          </p:val>
                                        </p:tav>
                                      </p:tavLst>
                                    </p:anim>
                                    <p:animEffect transition="in" filter="fade">
                                      <p:cBhvr>
                                        <p:cTn id="99" dur="250"/>
                                        <p:tgtEl>
                                          <p:spTgt spid="139"/>
                                        </p:tgtEl>
                                      </p:cBhvr>
                                    </p:animEffect>
                                  </p:childTnLst>
                                </p:cTn>
                              </p:par>
                            </p:childTnLst>
                          </p:cTn>
                        </p:par>
                        <p:par>
                          <p:cTn id="100" fill="hold">
                            <p:stCondLst>
                              <p:cond delay="5750"/>
                            </p:stCondLst>
                            <p:childTnLst>
                              <p:par>
                                <p:cTn id="101" presetID="53" presetClass="entr" presetSubtype="16" fill="hold" grpId="0" nodeType="afterEffect">
                                  <p:stCondLst>
                                    <p:cond delay="0"/>
                                  </p:stCondLst>
                                  <p:childTnLst>
                                    <p:set>
                                      <p:cBhvr>
                                        <p:cTn id="102" dur="1" fill="hold">
                                          <p:stCondLst>
                                            <p:cond delay="0"/>
                                          </p:stCondLst>
                                        </p:cTn>
                                        <p:tgtEl>
                                          <p:spTgt spid="134"/>
                                        </p:tgtEl>
                                        <p:attrNameLst>
                                          <p:attrName>style.visibility</p:attrName>
                                        </p:attrNameLst>
                                      </p:cBhvr>
                                      <p:to>
                                        <p:strVal val="visible"/>
                                      </p:to>
                                    </p:set>
                                    <p:anim calcmode="lin" valueType="num">
                                      <p:cBhvr>
                                        <p:cTn id="103" dur="250" fill="hold"/>
                                        <p:tgtEl>
                                          <p:spTgt spid="134"/>
                                        </p:tgtEl>
                                        <p:attrNameLst>
                                          <p:attrName>ppt_w</p:attrName>
                                        </p:attrNameLst>
                                      </p:cBhvr>
                                      <p:tavLst>
                                        <p:tav tm="0">
                                          <p:val>
                                            <p:fltVal val="0"/>
                                          </p:val>
                                        </p:tav>
                                        <p:tav tm="100000">
                                          <p:val>
                                            <p:strVal val="#ppt_w"/>
                                          </p:val>
                                        </p:tav>
                                      </p:tavLst>
                                    </p:anim>
                                    <p:anim calcmode="lin" valueType="num">
                                      <p:cBhvr>
                                        <p:cTn id="104" dur="250" fill="hold"/>
                                        <p:tgtEl>
                                          <p:spTgt spid="134"/>
                                        </p:tgtEl>
                                        <p:attrNameLst>
                                          <p:attrName>ppt_h</p:attrName>
                                        </p:attrNameLst>
                                      </p:cBhvr>
                                      <p:tavLst>
                                        <p:tav tm="0">
                                          <p:val>
                                            <p:fltVal val="0"/>
                                          </p:val>
                                        </p:tav>
                                        <p:tav tm="100000">
                                          <p:val>
                                            <p:strVal val="#ppt_h"/>
                                          </p:val>
                                        </p:tav>
                                      </p:tavLst>
                                    </p:anim>
                                    <p:animEffect transition="in" filter="fade">
                                      <p:cBhvr>
                                        <p:cTn id="105" dur="250"/>
                                        <p:tgtEl>
                                          <p:spTgt spid="134"/>
                                        </p:tgtEl>
                                      </p:cBhvr>
                                    </p:animEffect>
                                  </p:childTnLst>
                                </p:cTn>
                              </p:par>
                            </p:childTnLst>
                          </p:cTn>
                        </p:par>
                        <p:par>
                          <p:cTn id="106" fill="hold">
                            <p:stCondLst>
                              <p:cond delay="6000"/>
                            </p:stCondLst>
                            <p:childTnLst>
                              <p:par>
                                <p:cTn id="107" presetID="42" presetClass="entr" presetSubtype="0" fill="hold" nodeType="afterEffect">
                                  <p:stCondLst>
                                    <p:cond delay="0"/>
                                  </p:stCondLst>
                                  <p:childTnLst>
                                    <p:set>
                                      <p:cBhvr>
                                        <p:cTn id="108" dur="1" fill="hold">
                                          <p:stCondLst>
                                            <p:cond delay="0"/>
                                          </p:stCondLst>
                                        </p:cTn>
                                        <p:tgtEl>
                                          <p:spTgt spid="219"/>
                                        </p:tgtEl>
                                        <p:attrNameLst>
                                          <p:attrName>style.visibility</p:attrName>
                                        </p:attrNameLst>
                                      </p:cBhvr>
                                      <p:to>
                                        <p:strVal val="visible"/>
                                      </p:to>
                                    </p:set>
                                    <p:animEffect transition="in" filter="fade">
                                      <p:cBhvr>
                                        <p:cTn id="109" dur="250"/>
                                        <p:tgtEl>
                                          <p:spTgt spid="219"/>
                                        </p:tgtEl>
                                      </p:cBhvr>
                                    </p:animEffect>
                                    <p:anim calcmode="lin" valueType="num">
                                      <p:cBhvr>
                                        <p:cTn id="110" dur="250" fill="hold"/>
                                        <p:tgtEl>
                                          <p:spTgt spid="219"/>
                                        </p:tgtEl>
                                        <p:attrNameLst>
                                          <p:attrName>ppt_x</p:attrName>
                                        </p:attrNameLst>
                                      </p:cBhvr>
                                      <p:tavLst>
                                        <p:tav tm="0">
                                          <p:val>
                                            <p:strVal val="#ppt_x"/>
                                          </p:val>
                                        </p:tav>
                                        <p:tav tm="100000">
                                          <p:val>
                                            <p:strVal val="#ppt_x"/>
                                          </p:val>
                                        </p:tav>
                                      </p:tavLst>
                                    </p:anim>
                                    <p:anim calcmode="lin" valueType="num">
                                      <p:cBhvr>
                                        <p:cTn id="111" dur="250" fill="hold"/>
                                        <p:tgtEl>
                                          <p:spTgt spid="2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P spid="94" grpId="0"/>
      <p:bldP spid="103" grpId="0"/>
      <p:bldP spid="134" grpId="0"/>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813</TotalTime>
  <Words>462</Words>
  <Application>Microsoft Macintosh PowerPoint</Application>
  <PresentationFormat>Widescreen</PresentationFormat>
  <Paragraphs>111</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Calibri</vt:lpstr>
      <vt:lpstr>Calibri Light</vt:lpstr>
      <vt:lpstr>Tw Cen MT</vt:lpstr>
      <vt:lpstr>Arial</vt:lpstr>
      <vt:lpstr>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15.0040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Zähringer</dc:creator>
  <cp:lastModifiedBy>Jong, F.M.G. de (Franciska)</cp:lastModifiedBy>
  <cp:revision>34</cp:revision>
  <dcterms:created xsi:type="dcterms:W3CDTF">2017-01-05T13:17:27Z</dcterms:created>
  <dcterms:modified xsi:type="dcterms:W3CDTF">2019-07-01T07:53:25Z</dcterms:modified>
</cp:coreProperties>
</file>